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62" r:id="rId2"/>
    <p:sldId id="259" r:id="rId3"/>
    <p:sldId id="279" r:id="rId4"/>
    <p:sldId id="280" r:id="rId5"/>
    <p:sldId id="277" r:id="rId6"/>
  </p:sldIdLst>
  <p:sldSz cx="12192000" cy="6858000"/>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4E79"/>
    <a:srgbClr val="333F50"/>
    <a:srgbClr val="A70F39"/>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_tradn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B5A63D-C7CC-4637-939C-D4081E78CEDD}" type="datetimeFigureOut">
              <a:rPr lang="es-ES_tradnl" smtClean="0"/>
              <a:t>12/02/2025</a:t>
            </a:fld>
            <a:endParaRPr lang="es-ES_tradn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_tradn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5FB94A-D114-4807-9388-EF65053B0151}" type="slidenum">
              <a:rPr lang="es-ES_tradnl" smtClean="0"/>
              <a:t>‹Nº›</a:t>
            </a:fld>
            <a:endParaRPr lang="es-ES_tradnl"/>
          </a:p>
        </p:txBody>
      </p:sp>
    </p:spTree>
    <p:extLst>
      <p:ext uri="{BB962C8B-B14F-4D97-AF65-F5344CB8AC3E}">
        <p14:creationId xmlns:p14="http://schemas.microsoft.com/office/powerpoint/2010/main" val="9972984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a:p>
        </p:txBody>
      </p:sp>
      <p:sp>
        <p:nvSpPr>
          <p:cNvPr id="4" name="Marcador de número de diapositiva 3"/>
          <p:cNvSpPr>
            <a:spLocks noGrp="1"/>
          </p:cNvSpPr>
          <p:nvPr>
            <p:ph type="sldNum" sz="quarter" idx="10"/>
          </p:nvPr>
        </p:nvSpPr>
        <p:spPr/>
        <p:txBody>
          <a:bodyPr/>
          <a:lstStyle/>
          <a:p>
            <a:fld id="{F95FB94A-D114-4807-9388-EF65053B0151}" type="slidenum">
              <a:rPr lang="es-ES_tradnl" smtClean="0"/>
              <a:t>2</a:t>
            </a:fld>
            <a:endParaRPr lang="es-ES_tradnl"/>
          </a:p>
        </p:txBody>
      </p:sp>
    </p:spTree>
    <p:extLst>
      <p:ext uri="{BB962C8B-B14F-4D97-AF65-F5344CB8AC3E}">
        <p14:creationId xmlns:p14="http://schemas.microsoft.com/office/powerpoint/2010/main" val="2258988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a:p>
        </p:txBody>
      </p:sp>
      <p:sp>
        <p:nvSpPr>
          <p:cNvPr id="4" name="Marcador de número de diapositiva 3"/>
          <p:cNvSpPr>
            <a:spLocks noGrp="1"/>
          </p:cNvSpPr>
          <p:nvPr>
            <p:ph type="sldNum" sz="quarter" idx="10"/>
          </p:nvPr>
        </p:nvSpPr>
        <p:spPr/>
        <p:txBody>
          <a:bodyPr/>
          <a:lstStyle/>
          <a:p>
            <a:fld id="{F95FB94A-D114-4807-9388-EF65053B0151}" type="slidenum">
              <a:rPr lang="es-ES_tradnl" smtClean="0"/>
              <a:t>3</a:t>
            </a:fld>
            <a:endParaRPr lang="es-ES_tradnl"/>
          </a:p>
        </p:txBody>
      </p:sp>
    </p:spTree>
    <p:extLst>
      <p:ext uri="{BB962C8B-B14F-4D97-AF65-F5344CB8AC3E}">
        <p14:creationId xmlns:p14="http://schemas.microsoft.com/office/powerpoint/2010/main" val="9159906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a:p>
        </p:txBody>
      </p:sp>
      <p:sp>
        <p:nvSpPr>
          <p:cNvPr id="4" name="Marcador de número de diapositiva 3"/>
          <p:cNvSpPr>
            <a:spLocks noGrp="1"/>
          </p:cNvSpPr>
          <p:nvPr>
            <p:ph type="sldNum" sz="quarter" idx="10"/>
          </p:nvPr>
        </p:nvSpPr>
        <p:spPr/>
        <p:txBody>
          <a:bodyPr/>
          <a:lstStyle/>
          <a:p>
            <a:fld id="{F95FB94A-D114-4807-9388-EF65053B0151}" type="slidenum">
              <a:rPr lang="es-ES_tradnl" smtClean="0"/>
              <a:t>4</a:t>
            </a:fld>
            <a:endParaRPr lang="es-ES_tradnl"/>
          </a:p>
        </p:txBody>
      </p:sp>
    </p:spTree>
    <p:extLst>
      <p:ext uri="{BB962C8B-B14F-4D97-AF65-F5344CB8AC3E}">
        <p14:creationId xmlns:p14="http://schemas.microsoft.com/office/powerpoint/2010/main" val="26708557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a:p>
        </p:txBody>
      </p:sp>
      <p:sp>
        <p:nvSpPr>
          <p:cNvPr id="4" name="Marcador de número de diapositiva 3"/>
          <p:cNvSpPr>
            <a:spLocks noGrp="1"/>
          </p:cNvSpPr>
          <p:nvPr>
            <p:ph type="sldNum" sz="quarter" idx="10"/>
          </p:nvPr>
        </p:nvSpPr>
        <p:spPr/>
        <p:txBody>
          <a:bodyPr/>
          <a:lstStyle/>
          <a:p>
            <a:fld id="{F95FB94A-D114-4807-9388-EF65053B0151}" type="slidenum">
              <a:rPr lang="es-ES_tradnl" smtClean="0"/>
              <a:t>5</a:t>
            </a:fld>
            <a:endParaRPr lang="es-ES_tradnl"/>
          </a:p>
        </p:txBody>
      </p:sp>
    </p:spTree>
    <p:extLst>
      <p:ext uri="{BB962C8B-B14F-4D97-AF65-F5344CB8AC3E}">
        <p14:creationId xmlns:p14="http://schemas.microsoft.com/office/powerpoint/2010/main" val="586994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_tradn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_tradnl"/>
          </a:p>
        </p:txBody>
      </p:sp>
      <p:sp>
        <p:nvSpPr>
          <p:cNvPr id="4" name="Marcador de fecha 3"/>
          <p:cNvSpPr>
            <a:spLocks noGrp="1"/>
          </p:cNvSpPr>
          <p:nvPr>
            <p:ph type="dt" sz="half" idx="10"/>
          </p:nvPr>
        </p:nvSpPr>
        <p:spPr/>
        <p:txBody>
          <a:bodyPr/>
          <a:lstStyle/>
          <a:p>
            <a:fld id="{953A7C9C-57F9-42E6-BA15-072893D65595}" type="datetimeFigureOut">
              <a:rPr lang="es-ES_tradnl" smtClean="0">
                <a:solidFill>
                  <a:prstClr val="black">
                    <a:tint val="75000"/>
                  </a:prstClr>
                </a:solidFill>
              </a:rPr>
              <a:pPr/>
              <a:t>12/02/2025</a:t>
            </a:fld>
            <a:endParaRPr lang="es-ES_tradn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_tradn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6EB2079F-BDFD-444C-9AD2-121E21CB2BD0}"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1007427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_tradnl"/>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Marcador de fecha 3"/>
          <p:cNvSpPr>
            <a:spLocks noGrp="1"/>
          </p:cNvSpPr>
          <p:nvPr>
            <p:ph type="dt" sz="half" idx="10"/>
          </p:nvPr>
        </p:nvSpPr>
        <p:spPr/>
        <p:txBody>
          <a:bodyPr/>
          <a:lstStyle/>
          <a:p>
            <a:fld id="{953A7C9C-57F9-42E6-BA15-072893D65595}" type="datetimeFigureOut">
              <a:rPr lang="es-ES_tradnl" smtClean="0">
                <a:solidFill>
                  <a:prstClr val="black">
                    <a:tint val="75000"/>
                  </a:prstClr>
                </a:solidFill>
              </a:rPr>
              <a:pPr/>
              <a:t>12/02/2025</a:t>
            </a:fld>
            <a:endParaRPr lang="es-ES_tradn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_tradn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6EB2079F-BDFD-444C-9AD2-121E21CB2BD0}"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1709671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_tradn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Marcador de fecha 3"/>
          <p:cNvSpPr>
            <a:spLocks noGrp="1"/>
          </p:cNvSpPr>
          <p:nvPr>
            <p:ph type="dt" sz="half" idx="10"/>
          </p:nvPr>
        </p:nvSpPr>
        <p:spPr/>
        <p:txBody>
          <a:bodyPr/>
          <a:lstStyle/>
          <a:p>
            <a:fld id="{953A7C9C-57F9-42E6-BA15-072893D65595}" type="datetimeFigureOut">
              <a:rPr lang="es-ES_tradnl" smtClean="0">
                <a:solidFill>
                  <a:prstClr val="black">
                    <a:tint val="75000"/>
                  </a:prstClr>
                </a:solidFill>
              </a:rPr>
              <a:pPr/>
              <a:t>12/02/2025</a:t>
            </a:fld>
            <a:endParaRPr lang="es-ES_tradn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_tradn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6EB2079F-BDFD-444C-9AD2-121E21CB2BD0}"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2520186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_tradnl"/>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Marcador de fecha 3"/>
          <p:cNvSpPr>
            <a:spLocks noGrp="1"/>
          </p:cNvSpPr>
          <p:nvPr>
            <p:ph type="dt" sz="half" idx="10"/>
          </p:nvPr>
        </p:nvSpPr>
        <p:spPr/>
        <p:txBody>
          <a:bodyPr/>
          <a:lstStyle/>
          <a:p>
            <a:fld id="{953A7C9C-57F9-42E6-BA15-072893D65595}" type="datetimeFigureOut">
              <a:rPr lang="es-ES_tradnl" smtClean="0">
                <a:solidFill>
                  <a:prstClr val="black">
                    <a:tint val="75000"/>
                  </a:prstClr>
                </a:solidFill>
              </a:rPr>
              <a:pPr/>
              <a:t>12/02/2025</a:t>
            </a:fld>
            <a:endParaRPr lang="es-ES_tradn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_tradn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6EB2079F-BDFD-444C-9AD2-121E21CB2BD0}"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3160079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_tradn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953A7C9C-57F9-42E6-BA15-072893D65595}" type="datetimeFigureOut">
              <a:rPr lang="es-ES_tradnl" smtClean="0">
                <a:solidFill>
                  <a:prstClr val="black">
                    <a:tint val="75000"/>
                  </a:prstClr>
                </a:solidFill>
              </a:rPr>
              <a:pPr/>
              <a:t>12/02/2025</a:t>
            </a:fld>
            <a:endParaRPr lang="es-ES_tradn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_tradn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6EB2079F-BDFD-444C-9AD2-121E21CB2BD0}"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2127803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_tradnl"/>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Marcador de fecha 4"/>
          <p:cNvSpPr>
            <a:spLocks noGrp="1"/>
          </p:cNvSpPr>
          <p:nvPr>
            <p:ph type="dt" sz="half" idx="10"/>
          </p:nvPr>
        </p:nvSpPr>
        <p:spPr/>
        <p:txBody>
          <a:bodyPr/>
          <a:lstStyle/>
          <a:p>
            <a:fld id="{953A7C9C-57F9-42E6-BA15-072893D65595}" type="datetimeFigureOut">
              <a:rPr lang="es-ES_tradnl" smtClean="0">
                <a:solidFill>
                  <a:prstClr val="black">
                    <a:tint val="75000"/>
                  </a:prstClr>
                </a:solidFill>
              </a:rPr>
              <a:pPr/>
              <a:t>12/02/2025</a:t>
            </a:fld>
            <a:endParaRPr lang="es-ES_tradnl">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_tradnl">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6EB2079F-BDFD-444C-9AD2-121E21CB2BD0}"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3984956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_tradn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7" name="Marcador de fecha 6"/>
          <p:cNvSpPr>
            <a:spLocks noGrp="1"/>
          </p:cNvSpPr>
          <p:nvPr>
            <p:ph type="dt" sz="half" idx="10"/>
          </p:nvPr>
        </p:nvSpPr>
        <p:spPr/>
        <p:txBody>
          <a:bodyPr/>
          <a:lstStyle/>
          <a:p>
            <a:fld id="{953A7C9C-57F9-42E6-BA15-072893D65595}" type="datetimeFigureOut">
              <a:rPr lang="es-ES_tradnl" smtClean="0">
                <a:solidFill>
                  <a:prstClr val="black">
                    <a:tint val="75000"/>
                  </a:prstClr>
                </a:solidFill>
              </a:rPr>
              <a:pPr/>
              <a:t>12/02/2025</a:t>
            </a:fld>
            <a:endParaRPr lang="es-ES_tradnl">
              <a:solidFill>
                <a:prstClr val="black">
                  <a:tint val="75000"/>
                </a:prstClr>
              </a:solidFill>
            </a:endParaRPr>
          </a:p>
        </p:txBody>
      </p:sp>
      <p:sp>
        <p:nvSpPr>
          <p:cNvPr id="8" name="Marcador de pie de página 7"/>
          <p:cNvSpPr>
            <a:spLocks noGrp="1"/>
          </p:cNvSpPr>
          <p:nvPr>
            <p:ph type="ftr" sz="quarter" idx="11"/>
          </p:nvPr>
        </p:nvSpPr>
        <p:spPr/>
        <p:txBody>
          <a:bodyPr/>
          <a:lstStyle/>
          <a:p>
            <a:endParaRPr lang="es-ES_tradnl">
              <a:solidFill>
                <a:prstClr val="black">
                  <a:tint val="75000"/>
                </a:prstClr>
              </a:solidFill>
            </a:endParaRPr>
          </a:p>
        </p:txBody>
      </p:sp>
      <p:sp>
        <p:nvSpPr>
          <p:cNvPr id="9" name="Marcador de número de diapositiva 8"/>
          <p:cNvSpPr>
            <a:spLocks noGrp="1"/>
          </p:cNvSpPr>
          <p:nvPr>
            <p:ph type="sldNum" sz="quarter" idx="12"/>
          </p:nvPr>
        </p:nvSpPr>
        <p:spPr/>
        <p:txBody>
          <a:bodyPr/>
          <a:lstStyle/>
          <a:p>
            <a:fld id="{6EB2079F-BDFD-444C-9AD2-121E21CB2BD0}"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1820379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_tradnl"/>
          </a:p>
        </p:txBody>
      </p:sp>
      <p:sp>
        <p:nvSpPr>
          <p:cNvPr id="3" name="Marcador de fecha 2"/>
          <p:cNvSpPr>
            <a:spLocks noGrp="1"/>
          </p:cNvSpPr>
          <p:nvPr>
            <p:ph type="dt" sz="half" idx="10"/>
          </p:nvPr>
        </p:nvSpPr>
        <p:spPr/>
        <p:txBody>
          <a:bodyPr/>
          <a:lstStyle/>
          <a:p>
            <a:fld id="{953A7C9C-57F9-42E6-BA15-072893D65595}" type="datetimeFigureOut">
              <a:rPr lang="es-ES_tradnl" smtClean="0">
                <a:solidFill>
                  <a:prstClr val="black">
                    <a:tint val="75000"/>
                  </a:prstClr>
                </a:solidFill>
              </a:rPr>
              <a:pPr/>
              <a:t>12/02/2025</a:t>
            </a:fld>
            <a:endParaRPr lang="es-ES_tradnl">
              <a:solidFill>
                <a:prstClr val="black">
                  <a:tint val="75000"/>
                </a:prstClr>
              </a:solidFill>
            </a:endParaRPr>
          </a:p>
        </p:txBody>
      </p:sp>
      <p:sp>
        <p:nvSpPr>
          <p:cNvPr id="4" name="Marcador de pie de página 3"/>
          <p:cNvSpPr>
            <a:spLocks noGrp="1"/>
          </p:cNvSpPr>
          <p:nvPr>
            <p:ph type="ftr" sz="quarter" idx="11"/>
          </p:nvPr>
        </p:nvSpPr>
        <p:spPr/>
        <p:txBody>
          <a:bodyPr/>
          <a:lstStyle/>
          <a:p>
            <a:endParaRPr lang="es-ES_tradnl">
              <a:solidFill>
                <a:prstClr val="black">
                  <a:tint val="75000"/>
                </a:prstClr>
              </a:solidFill>
            </a:endParaRPr>
          </a:p>
        </p:txBody>
      </p:sp>
      <p:sp>
        <p:nvSpPr>
          <p:cNvPr id="5" name="Marcador de número de diapositiva 4"/>
          <p:cNvSpPr>
            <a:spLocks noGrp="1"/>
          </p:cNvSpPr>
          <p:nvPr>
            <p:ph type="sldNum" sz="quarter" idx="12"/>
          </p:nvPr>
        </p:nvSpPr>
        <p:spPr/>
        <p:txBody>
          <a:bodyPr/>
          <a:lstStyle/>
          <a:p>
            <a:fld id="{6EB2079F-BDFD-444C-9AD2-121E21CB2BD0}"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2084127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953A7C9C-57F9-42E6-BA15-072893D65595}" type="datetimeFigureOut">
              <a:rPr lang="es-ES_tradnl" smtClean="0">
                <a:solidFill>
                  <a:prstClr val="black">
                    <a:tint val="75000"/>
                  </a:prstClr>
                </a:solidFill>
              </a:rPr>
              <a:pPr/>
              <a:t>12/02/2025</a:t>
            </a:fld>
            <a:endParaRPr lang="es-ES_tradnl">
              <a:solidFill>
                <a:prstClr val="black">
                  <a:tint val="75000"/>
                </a:prstClr>
              </a:solidFill>
            </a:endParaRPr>
          </a:p>
        </p:txBody>
      </p:sp>
      <p:sp>
        <p:nvSpPr>
          <p:cNvPr id="3" name="Marcador de pie de página 2"/>
          <p:cNvSpPr>
            <a:spLocks noGrp="1"/>
          </p:cNvSpPr>
          <p:nvPr>
            <p:ph type="ftr" sz="quarter" idx="11"/>
          </p:nvPr>
        </p:nvSpPr>
        <p:spPr/>
        <p:txBody>
          <a:bodyPr/>
          <a:lstStyle/>
          <a:p>
            <a:endParaRPr lang="es-ES_tradnl">
              <a:solidFill>
                <a:prstClr val="black">
                  <a:tint val="75000"/>
                </a:prstClr>
              </a:solidFill>
            </a:endParaRPr>
          </a:p>
        </p:txBody>
      </p:sp>
      <p:sp>
        <p:nvSpPr>
          <p:cNvPr id="4" name="Marcador de número de diapositiva 3"/>
          <p:cNvSpPr>
            <a:spLocks noGrp="1"/>
          </p:cNvSpPr>
          <p:nvPr>
            <p:ph type="sldNum" sz="quarter" idx="12"/>
          </p:nvPr>
        </p:nvSpPr>
        <p:spPr/>
        <p:txBody>
          <a:bodyPr/>
          <a:lstStyle/>
          <a:p>
            <a:fld id="{6EB2079F-BDFD-444C-9AD2-121E21CB2BD0}"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2379259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_tradn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953A7C9C-57F9-42E6-BA15-072893D65595}" type="datetimeFigureOut">
              <a:rPr lang="es-ES_tradnl" smtClean="0">
                <a:solidFill>
                  <a:prstClr val="black">
                    <a:tint val="75000"/>
                  </a:prstClr>
                </a:solidFill>
              </a:rPr>
              <a:pPr/>
              <a:t>12/02/2025</a:t>
            </a:fld>
            <a:endParaRPr lang="es-ES_tradnl">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_tradnl">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6EB2079F-BDFD-444C-9AD2-121E21CB2BD0}"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3713094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_tradnl"/>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953A7C9C-57F9-42E6-BA15-072893D65595}" type="datetimeFigureOut">
              <a:rPr lang="es-ES_tradnl" smtClean="0">
                <a:solidFill>
                  <a:prstClr val="black">
                    <a:tint val="75000"/>
                  </a:prstClr>
                </a:solidFill>
              </a:rPr>
              <a:pPr/>
              <a:t>12/02/2025</a:t>
            </a:fld>
            <a:endParaRPr lang="es-ES_tradnl">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_tradnl">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6EB2079F-BDFD-444C-9AD2-121E21CB2BD0}"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2129255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_tradn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3A7C9C-57F9-42E6-BA15-072893D65595}" type="datetimeFigureOut">
              <a:rPr lang="es-ES_tradnl" smtClean="0">
                <a:solidFill>
                  <a:prstClr val="black">
                    <a:tint val="75000"/>
                  </a:prstClr>
                </a:solidFill>
              </a:rPr>
              <a:pPr/>
              <a:t>12/02/2025</a:t>
            </a:fld>
            <a:endParaRPr lang="es-ES_tradnl">
              <a:solidFill>
                <a:prstClr val="black">
                  <a:tint val="75000"/>
                </a:prstClr>
              </a:solidFill>
            </a:endParaRP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solidFill>
                <a:prstClr val="black">
                  <a:tint val="75000"/>
                </a:prstClr>
              </a:solidFill>
            </a:endParaRP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B2079F-BDFD-444C-9AD2-121E21CB2BD0}"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11704594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98000"/>
          </a:schemeClr>
        </a:solidFill>
        <a:effectLst/>
      </p:bgPr>
    </p:bg>
    <p:spTree>
      <p:nvGrpSpPr>
        <p:cNvPr id="1" name=""/>
        <p:cNvGrpSpPr/>
        <p:nvPr/>
      </p:nvGrpSpPr>
      <p:grpSpPr>
        <a:xfrm>
          <a:off x="0" y="0"/>
          <a:ext cx="0" cy="0"/>
          <a:chOff x="0" y="0"/>
          <a:chExt cx="0" cy="0"/>
        </a:xfrm>
      </p:grpSpPr>
      <p:sp>
        <p:nvSpPr>
          <p:cNvPr id="9" name="Entrada manual 8"/>
          <p:cNvSpPr/>
          <p:nvPr/>
        </p:nvSpPr>
        <p:spPr>
          <a:xfrm rot="16200000" flipV="1">
            <a:off x="520011" y="4686972"/>
            <a:ext cx="1664950" cy="2704977"/>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113 w 10000"/>
              <a:gd name="connsiteY0" fmla="*/ 5645 h 10000"/>
              <a:gd name="connsiteX1" fmla="*/ 10000 w 10000"/>
              <a:gd name="connsiteY1" fmla="*/ 0 h 10000"/>
              <a:gd name="connsiteX2" fmla="*/ 10000 w 10000"/>
              <a:gd name="connsiteY2" fmla="*/ 10000 h 10000"/>
              <a:gd name="connsiteX3" fmla="*/ 0 w 10000"/>
              <a:gd name="connsiteY3" fmla="*/ 10000 h 10000"/>
              <a:gd name="connsiteX4" fmla="*/ 113 w 10000"/>
              <a:gd name="connsiteY4" fmla="*/ 5645 h 10000"/>
              <a:gd name="connsiteX0" fmla="*/ 6 w 10062"/>
              <a:gd name="connsiteY0" fmla="*/ 5605 h 10000"/>
              <a:gd name="connsiteX1" fmla="*/ 10062 w 10062"/>
              <a:gd name="connsiteY1" fmla="*/ 0 h 10000"/>
              <a:gd name="connsiteX2" fmla="*/ 10062 w 10062"/>
              <a:gd name="connsiteY2" fmla="*/ 10000 h 10000"/>
              <a:gd name="connsiteX3" fmla="*/ 62 w 10062"/>
              <a:gd name="connsiteY3" fmla="*/ 10000 h 10000"/>
              <a:gd name="connsiteX4" fmla="*/ 6 w 10062"/>
              <a:gd name="connsiteY4" fmla="*/ 5605 h 10000"/>
              <a:gd name="connsiteX0" fmla="*/ 6 w 10140"/>
              <a:gd name="connsiteY0" fmla="*/ 3997 h 8392"/>
              <a:gd name="connsiteX1" fmla="*/ 10140 w 10140"/>
              <a:gd name="connsiteY1" fmla="*/ 0 h 8392"/>
              <a:gd name="connsiteX2" fmla="*/ 10062 w 10140"/>
              <a:gd name="connsiteY2" fmla="*/ 8392 h 8392"/>
              <a:gd name="connsiteX3" fmla="*/ 62 w 10140"/>
              <a:gd name="connsiteY3" fmla="*/ 8392 h 8392"/>
              <a:gd name="connsiteX4" fmla="*/ 6 w 10140"/>
              <a:gd name="connsiteY4" fmla="*/ 3997 h 8392"/>
              <a:gd name="connsiteX0" fmla="*/ 6 w 10081"/>
              <a:gd name="connsiteY0" fmla="*/ 4763 h 10000"/>
              <a:gd name="connsiteX1" fmla="*/ 10000 w 10081"/>
              <a:gd name="connsiteY1" fmla="*/ 0 h 10000"/>
              <a:gd name="connsiteX2" fmla="*/ 10078 w 10081"/>
              <a:gd name="connsiteY2" fmla="*/ 10000 h 10000"/>
              <a:gd name="connsiteX3" fmla="*/ 61 w 10081"/>
              <a:gd name="connsiteY3" fmla="*/ 10000 h 10000"/>
              <a:gd name="connsiteX4" fmla="*/ 6 w 10081"/>
              <a:gd name="connsiteY4" fmla="*/ 4763 h 10000"/>
              <a:gd name="connsiteX0" fmla="*/ 6 w 10155"/>
              <a:gd name="connsiteY0" fmla="*/ 4716 h 9953"/>
              <a:gd name="connsiteX1" fmla="*/ 10155 w 10155"/>
              <a:gd name="connsiteY1" fmla="*/ 0 h 9953"/>
              <a:gd name="connsiteX2" fmla="*/ 10078 w 10155"/>
              <a:gd name="connsiteY2" fmla="*/ 9953 h 9953"/>
              <a:gd name="connsiteX3" fmla="*/ 61 w 10155"/>
              <a:gd name="connsiteY3" fmla="*/ 9953 h 9953"/>
              <a:gd name="connsiteX4" fmla="*/ 6 w 10155"/>
              <a:gd name="connsiteY4" fmla="*/ 4716 h 99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55" h="9953">
                <a:moveTo>
                  <a:pt x="6" y="4716"/>
                </a:moveTo>
                <a:lnTo>
                  <a:pt x="10155" y="0"/>
                </a:lnTo>
                <a:cubicBezTo>
                  <a:pt x="10129" y="3333"/>
                  <a:pt x="10104" y="6620"/>
                  <a:pt x="10078" y="9953"/>
                </a:cubicBezTo>
                <a:lnTo>
                  <a:pt x="61" y="9953"/>
                </a:lnTo>
                <a:cubicBezTo>
                  <a:pt x="99" y="8223"/>
                  <a:pt x="-32" y="6446"/>
                  <a:pt x="6" y="4716"/>
                </a:cubicBez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solidFill>
                <a:prstClr val="white"/>
              </a:solidFill>
            </a:endParaRPr>
          </a:p>
        </p:txBody>
      </p:sp>
      <p:sp>
        <p:nvSpPr>
          <p:cNvPr id="25" name="Paralelogramo 24"/>
          <p:cNvSpPr/>
          <p:nvPr/>
        </p:nvSpPr>
        <p:spPr>
          <a:xfrm flipV="1">
            <a:off x="2733317" y="1209791"/>
            <a:ext cx="5156458" cy="4038601"/>
          </a:xfrm>
          <a:custGeom>
            <a:avLst/>
            <a:gdLst>
              <a:gd name="connsiteX0" fmla="*/ 0 w 3137158"/>
              <a:gd name="connsiteY0" fmla="*/ 3378201 h 3378201"/>
              <a:gd name="connsiteX1" fmla="*/ 1572783 w 3137158"/>
              <a:gd name="connsiteY1" fmla="*/ 0 h 3378201"/>
              <a:gd name="connsiteX2" fmla="*/ 3137158 w 3137158"/>
              <a:gd name="connsiteY2" fmla="*/ 0 h 3378201"/>
              <a:gd name="connsiteX3" fmla="*/ 1564375 w 3137158"/>
              <a:gd name="connsiteY3" fmla="*/ 3378201 h 3378201"/>
              <a:gd name="connsiteX4" fmla="*/ 0 w 3137158"/>
              <a:gd name="connsiteY4" fmla="*/ 3378201 h 3378201"/>
              <a:gd name="connsiteX0" fmla="*/ 0 w 2552958"/>
              <a:gd name="connsiteY0" fmla="*/ 2095501 h 3378201"/>
              <a:gd name="connsiteX1" fmla="*/ 988583 w 2552958"/>
              <a:gd name="connsiteY1" fmla="*/ 0 h 3378201"/>
              <a:gd name="connsiteX2" fmla="*/ 2552958 w 2552958"/>
              <a:gd name="connsiteY2" fmla="*/ 0 h 3378201"/>
              <a:gd name="connsiteX3" fmla="*/ 980175 w 2552958"/>
              <a:gd name="connsiteY3" fmla="*/ 3378201 h 3378201"/>
              <a:gd name="connsiteX4" fmla="*/ 0 w 2552958"/>
              <a:gd name="connsiteY4" fmla="*/ 2095501 h 3378201"/>
              <a:gd name="connsiteX0" fmla="*/ 0 w 3251458"/>
              <a:gd name="connsiteY0" fmla="*/ 2095501 h 3378201"/>
              <a:gd name="connsiteX1" fmla="*/ 988583 w 3251458"/>
              <a:gd name="connsiteY1" fmla="*/ 0 h 3378201"/>
              <a:gd name="connsiteX2" fmla="*/ 3251458 w 3251458"/>
              <a:gd name="connsiteY2" fmla="*/ 317500 h 3378201"/>
              <a:gd name="connsiteX3" fmla="*/ 980175 w 3251458"/>
              <a:gd name="connsiteY3" fmla="*/ 3378201 h 3378201"/>
              <a:gd name="connsiteX4" fmla="*/ 0 w 3251458"/>
              <a:gd name="connsiteY4" fmla="*/ 2095501 h 3378201"/>
              <a:gd name="connsiteX0" fmla="*/ 0 w 3251458"/>
              <a:gd name="connsiteY0" fmla="*/ 2082801 h 3365501"/>
              <a:gd name="connsiteX1" fmla="*/ 1585483 w 3251458"/>
              <a:gd name="connsiteY1" fmla="*/ 0 h 3365501"/>
              <a:gd name="connsiteX2" fmla="*/ 3251458 w 3251458"/>
              <a:gd name="connsiteY2" fmla="*/ 304800 h 3365501"/>
              <a:gd name="connsiteX3" fmla="*/ 980175 w 3251458"/>
              <a:gd name="connsiteY3" fmla="*/ 3365501 h 3365501"/>
              <a:gd name="connsiteX4" fmla="*/ 0 w 3251458"/>
              <a:gd name="connsiteY4" fmla="*/ 2082801 h 3365501"/>
              <a:gd name="connsiteX0" fmla="*/ 0 w 3314958"/>
              <a:gd name="connsiteY0" fmla="*/ 2095501 h 3365501"/>
              <a:gd name="connsiteX1" fmla="*/ 1648983 w 3314958"/>
              <a:gd name="connsiteY1" fmla="*/ 0 h 3365501"/>
              <a:gd name="connsiteX2" fmla="*/ 3314958 w 3314958"/>
              <a:gd name="connsiteY2" fmla="*/ 304800 h 3365501"/>
              <a:gd name="connsiteX3" fmla="*/ 1043675 w 3314958"/>
              <a:gd name="connsiteY3" fmla="*/ 3365501 h 3365501"/>
              <a:gd name="connsiteX4" fmla="*/ 0 w 3314958"/>
              <a:gd name="connsiteY4" fmla="*/ 2095501 h 3365501"/>
              <a:gd name="connsiteX0" fmla="*/ 0 w 3314958"/>
              <a:gd name="connsiteY0" fmla="*/ 2095501 h 2095501"/>
              <a:gd name="connsiteX1" fmla="*/ 1648983 w 3314958"/>
              <a:gd name="connsiteY1" fmla="*/ 0 h 2095501"/>
              <a:gd name="connsiteX2" fmla="*/ 3314958 w 3314958"/>
              <a:gd name="connsiteY2" fmla="*/ 304800 h 2095501"/>
              <a:gd name="connsiteX3" fmla="*/ 1996175 w 3314958"/>
              <a:gd name="connsiteY3" fmla="*/ 2082801 h 2095501"/>
              <a:gd name="connsiteX4" fmla="*/ 0 w 3314958"/>
              <a:gd name="connsiteY4" fmla="*/ 2095501 h 2095501"/>
              <a:gd name="connsiteX0" fmla="*/ 0 w 5169158"/>
              <a:gd name="connsiteY0" fmla="*/ 4000501 h 4000501"/>
              <a:gd name="connsiteX1" fmla="*/ 1648983 w 5169158"/>
              <a:gd name="connsiteY1" fmla="*/ 1905000 h 4000501"/>
              <a:gd name="connsiteX2" fmla="*/ 5169158 w 5169158"/>
              <a:gd name="connsiteY2" fmla="*/ 0 h 4000501"/>
              <a:gd name="connsiteX3" fmla="*/ 1996175 w 5169158"/>
              <a:gd name="connsiteY3" fmla="*/ 3987801 h 4000501"/>
              <a:gd name="connsiteX4" fmla="*/ 0 w 5169158"/>
              <a:gd name="connsiteY4" fmla="*/ 4000501 h 4000501"/>
              <a:gd name="connsiteX0" fmla="*/ 0 w 5169158"/>
              <a:gd name="connsiteY0" fmla="*/ 4013201 h 4013201"/>
              <a:gd name="connsiteX1" fmla="*/ 3160283 w 5169158"/>
              <a:gd name="connsiteY1" fmla="*/ 0 h 4013201"/>
              <a:gd name="connsiteX2" fmla="*/ 5169158 w 5169158"/>
              <a:gd name="connsiteY2" fmla="*/ 12700 h 4013201"/>
              <a:gd name="connsiteX3" fmla="*/ 1996175 w 5169158"/>
              <a:gd name="connsiteY3" fmla="*/ 4000501 h 4013201"/>
              <a:gd name="connsiteX4" fmla="*/ 0 w 5169158"/>
              <a:gd name="connsiteY4" fmla="*/ 4013201 h 4013201"/>
              <a:gd name="connsiteX0" fmla="*/ 0 w 5156458"/>
              <a:gd name="connsiteY0" fmla="*/ 4038601 h 4038601"/>
              <a:gd name="connsiteX1" fmla="*/ 3160283 w 5156458"/>
              <a:gd name="connsiteY1" fmla="*/ 25400 h 4038601"/>
              <a:gd name="connsiteX2" fmla="*/ 5156458 w 5156458"/>
              <a:gd name="connsiteY2" fmla="*/ 0 h 4038601"/>
              <a:gd name="connsiteX3" fmla="*/ 1996175 w 5156458"/>
              <a:gd name="connsiteY3" fmla="*/ 4025901 h 4038601"/>
              <a:gd name="connsiteX4" fmla="*/ 0 w 5156458"/>
              <a:gd name="connsiteY4" fmla="*/ 4038601 h 40386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56458" h="4038601">
                <a:moveTo>
                  <a:pt x="0" y="4038601"/>
                </a:moveTo>
                <a:lnTo>
                  <a:pt x="3160283" y="25400"/>
                </a:lnTo>
                <a:lnTo>
                  <a:pt x="5156458" y="0"/>
                </a:lnTo>
                <a:lnTo>
                  <a:pt x="1996175" y="4025901"/>
                </a:lnTo>
                <a:lnTo>
                  <a:pt x="0" y="4038601"/>
                </a:lnTo>
                <a:close/>
              </a:path>
            </a:pathLst>
          </a:cu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solidFill>
                <a:prstClr val="white"/>
              </a:solidFill>
            </a:endParaRPr>
          </a:p>
        </p:txBody>
      </p:sp>
      <p:sp>
        <p:nvSpPr>
          <p:cNvPr id="23" name="Entrada manual 8"/>
          <p:cNvSpPr/>
          <p:nvPr/>
        </p:nvSpPr>
        <p:spPr>
          <a:xfrm rot="5400000" flipH="1" flipV="1">
            <a:off x="7800637" y="10430"/>
            <a:ext cx="2201938" cy="6601815"/>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113 w 10000"/>
              <a:gd name="connsiteY0" fmla="*/ 5645 h 10000"/>
              <a:gd name="connsiteX1" fmla="*/ 10000 w 10000"/>
              <a:gd name="connsiteY1" fmla="*/ 0 h 10000"/>
              <a:gd name="connsiteX2" fmla="*/ 10000 w 10000"/>
              <a:gd name="connsiteY2" fmla="*/ 10000 h 10000"/>
              <a:gd name="connsiteX3" fmla="*/ 0 w 10000"/>
              <a:gd name="connsiteY3" fmla="*/ 10000 h 10000"/>
              <a:gd name="connsiteX4" fmla="*/ 113 w 10000"/>
              <a:gd name="connsiteY4" fmla="*/ 5645 h 10000"/>
              <a:gd name="connsiteX0" fmla="*/ 6 w 10062"/>
              <a:gd name="connsiteY0" fmla="*/ 5605 h 10000"/>
              <a:gd name="connsiteX1" fmla="*/ 10062 w 10062"/>
              <a:gd name="connsiteY1" fmla="*/ 0 h 10000"/>
              <a:gd name="connsiteX2" fmla="*/ 10062 w 10062"/>
              <a:gd name="connsiteY2" fmla="*/ 10000 h 10000"/>
              <a:gd name="connsiteX3" fmla="*/ 62 w 10062"/>
              <a:gd name="connsiteY3" fmla="*/ 10000 h 10000"/>
              <a:gd name="connsiteX4" fmla="*/ 6 w 10062"/>
              <a:gd name="connsiteY4" fmla="*/ 5605 h 10000"/>
              <a:gd name="connsiteX0" fmla="*/ 6 w 10140"/>
              <a:gd name="connsiteY0" fmla="*/ 3997 h 8392"/>
              <a:gd name="connsiteX1" fmla="*/ 10140 w 10140"/>
              <a:gd name="connsiteY1" fmla="*/ 0 h 8392"/>
              <a:gd name="connsiteX2" fmla="*/ 10062 w 10140"/>
              <a:gd name="connsiteY2" fmla="*/ 8392 h 8392"/>
              <a:gd name="connsiteX3" fmla="*/ 62 w 10140"/>
              <a:gd name="connsiteY3" fmla="*/ 8392 h 8392"/>
              <a:gd name="connsiteX4" fmla="*/ 6 w 10140"/>
              <a:gd name="connsiteY4" fmla="*/ 3997 h 8392"/>
              <a:gd name="connsiteX0" fmla="*/ 6 w 10081"/>
              <a:gd name="connsiteY0" fmla="*/ 4763 h 10000"/>
              <a:gd name="connsiteX1" fmla="*/ 10000 w 10081"/>
              <a:gd name="connsiteY1" fmla="*/ 0 h 10000"/>
              <a:gd name="connsiteX2" fmla="*/ 10078 w 10081"/>
              <a:gd name="connsiteY2" fmla="*/ 10000 h 10000"/>
              <a:gd name="connsiteX3" fmla="*/ 61 w 10081"/>
              <a:gd name="connsiteY3" fmla="*/ 10000 h 10000"/>
              <a:gd name="connsiteX4" fmla="*/ 6 w 10081"/>
              <a:gd name="connsiteY4" fmla="*/ 4763 h 10000"/>
              <a:gd name="connsiteX0" fmla="*/ 6 w 10086"/>
              <a:gd name="connsiteY0" fmla="*/ 4763 h 10000"/>
              <a:gd name="connsiteX1" fmla="*/ 10086 w 10086"/>
              <a:gd name="connsiteY1" fmla="*/ 0 h 10000"/>
              <a:gd name="connsiteX2" fmla="*/ 10078 w 10086"/>
              <a:gd name="connsiteY2" fmla="*/ 10000 h 10000"/>
              <a:gd name="connsiteX3" fmla="*/ 61 w 10086"/>
              <a:gd name="connsiteY3" fmla="*/ 10000 h 10000"/>
              <a:gd name="connsiteX4" fmla="*/ 6 w 10086"/>
              <a:gd name="connsiteY4" fmla="*/ 4763 h 10000"/>
              <a:gd name="connsiteX0" fmla="*/ 3 w 10211"/>
              <a:gd name="connsiteY0" fmla="*/ 3607 h 10000"/>
              <a:gd name="connsiteX1" fmla="*/ 10211 w 10211"/>
              <a:gd name="connsiteY1" fmla="*/ 0 h 10000"/>
              <a:gd name="connsiteX2" fmla="*/ 10203 w 10211"/>
              <a:gd name="connsiteY2" fmla="*/ 10000 h 10000"/>
              <a:gd name="connsiteX3" fmla="*/ 186 w 10211"/>
              <a:gd name="connsiteY3" fmla="*/ 10000 h 10000"/>
              <a:gd name="connsiteX4" fmla="*/ 3 w 10211"/>
              <a:gd name="connsiteY4" fmla="*/ 3607 h 10000"/>
              <a:gd name="connsiteX0" fmla="*/ 9 w 10217"/>
              <a:gd name="connsiteY0" fmla="*/ 3607 h 10000"/>
              <a:gd name="connsiteX1" fmla="*/ 10217 w 10217"/>
              <a:gd name="connsiteY1" fmla="*/ 0 h 10000"/>
              <a:gd name="connsiteX2" fmla="*/ 10209 w 10217"/>
              <a:gd name="connsiteY2" fmla="*/ 10000 h 10000"/>
              <a:gd name="connsiteX3" fmla="*/ 21 w 10217"/>
              <a:gd name="connsiteY3" fmla="*/ 10000 h 10000"/>
              <a:gd name="connsiteX4" fmla="*/ 9 w 10217"/>
              <a:gd name="connsiteY4" fmla="*/ 3607 h 10000"/>
              <a:gd name="connsiteX0" fmla="*/ 2562 w 10196"/>
              <a:gd name="connsiteY0" fmla="*/ 2720 h 10000"/>
              <a:gd name="connsiteX1" fmla="*/ 10196 w 10196"/>
              <a:gd name="connsiteY1" fmla="*/ 0 h 10000"/>
              <a:gd name="connsiteX2" fmla="*/ 10188 w 10196"/>
              <a:gd name="connsiteY2" fmla="*/ 10000 h 10000"/>
              <a:gd name="connsiteX3" fmla="*/ 0 w 10196"/>
              <a:gd name="connsiteY3" fmla="*/ 10000 h 10000"/>
              <a:gd name="connsiteX4" fmla="*/ 2562 w 10196"/>
              <a:gd name="connsiteY4" fmla="*/ 2720 h 10000"/>
              <a:gd name="connsiteX0" fmla="*/ 169 w 7803"/>
              <a:gd name="connsiteY0" fmla="*/ 2720 h 10000"/>
              <a:gd name="connsiteX1" fmla="*/ 7803 w 7803"/>
              <a:gd name="connsiteY1" fmla="*/ 0 h 10000"/>
              <a:gd name="connsiteX2" fmla="*/ 7795 w 7803"/>
              <a:gd name="connsiteY2" fmla="*/ 10000 h 10000"/>
              <a:gd name="connsiteX3" fmla="*/ 0 w 7803"/>
              <a:gd name="connsiteY3" fmla="*/ 10000 h 10000"/>
              <a:gd name="connsiteX4" fmla="*/ 169 w 7803"/>
              <a:gd name="connsiteY4" fmla="*/ 2720 h 10000"/>
              <a:gd name="connsiteX0" fmla="*/ 8 w 9791"/>
              <a:gd name="connsiteY0" fmla="*/ 2720 h 10032"/>
              <a:gd name="connsiteX1" fmla="*/ 9791 w 9791"/>
              <a:gd name="connsiteY1" fmla="*/ 0 h 10032"/>
              <a:gd name="connsiteX2" fmla="*/ 9781 w 9791"/>
              <a:gd name="connsiteY2" fmla="*/ 10000 h 10032"/>
              <a:gd name="connsiteX3" fmla="*/ 123 w 9791"/>
              <a:gd name="connsiteY3" fmla="*/ 10032 h 10032"/>
              <a:gd name="connsiteX4" fmla="*/ 8 w 9791"/>
              <a:gd name="connsiteY4" fmla="*/ 2720 h 10032"/>
              <a:gd name="connsiteX0" fmla="*/ 27 w 10019"/>
              <a:gd name="connsiteY0" fmla="*/ 2711 h 9984"/>
              <a:gd name="connsiteX1" fmla="*/ 10019 w 10019"/>
              <a:gd name="connsiteY1" fmla="*/ 0 h 9984"/>
              <a:gd name="connsiteX2" fmla="*/ 10009 w 10019"/>
              <a:gd name="connsiteY2" fmla="*/ 9968 h 9984"/>
              <a:gd name="connsiteX3" fmla="*/ 0 w 10019"/>
              <a:gd name="connsiteY3" fmla="*/ 9984 h 9984"/>
              <a:gd name="connsiteX4" fmla="*/ 27 w 10019"/>
              <a:gd name="connsiteY4" fmla="*/ 2711 h 9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9" h="9984">
                <a:moveTo>
                  <a:pt x="27" y="2711"/>
                </a:moveTo>
                <a:lnTo>
                  <a:pt x="10019" y="0"/>
                </a:lnTo>
                <a:cubicBezTo>
                  <a:pt x="9985" y="3322"/>
                  <a:pt x="10042" y="6646"/>
                  <a:pt x="10009" y="9968"/>
                </a:cubicBezTo>
                <a:lnTo>
                  <a:pt x="0" y="9984"/>
                </a:lnTo>
                <a:cubicBezTo>
                  <a:pt x="50" y="8260"/>
                  <a:pt x="-23" y="4436"/>
                  <a:pt x="27" y="2711"/>
                </a:cubicBezTo>
                <a:close/>
              </a:path>
            </a:pathLst>
          </a:custGeom>
          <a:solidFill>
            <a:srgbClr val="1F4E79"/>
          </a:solidFill>
          <a:ln>
            <a:noFill/>
          </a:ln>
          <a:effectLst>
            <a:outerShdw blurRad="50800" dist="38100" dir="13500000" algn="br" rotWithShape="0">
              <a:schemeClr val="accent1">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solidFill>
                <a:prstClr val="white"/>
              </a:solidFill>
            </a:endParaRPr>
          </a:p>
        </p:txBody>
      </p:sp>
      <p:sp>
        <p:nvSpPr>
          <p:cNvPr id="28" name="Paralelogramo 24"/>
          <p:cNvSpPr/>
          <p:nvPr/>
        </p:nvSpPr>
        <p:spPr>
          <a:xfrm flipH="1" flipV="1">
            <a:off x="1917241" y="1207558"/>
            <a:ext cx="1485902" cy="1040910"/>
          </a:xfrm>
          <a:custGeom>
            <a:avLst/>
            <a:gdLst>
              <a:gd name="connsiteX0" fmla="*/ 0 w 3137158"/>
              <a:gd name="connsiteY0" fmla="*/ 3378201 h 3378201"/>
              <a:gd name="connsiteX1" fmla="*/ 1572783 w 3137158"/>
              <a:gd name="connsiteY1" fmla="*/ 0 h 3378201"/>
              <a:gd name="connsiteX2" fmla="*/ 3137158 w 3137158"/>
              <a:gd name="connsiteY2" fmla="*/ 0 h 3378201"/>
              <a:gd name="connsiteX3" fmla="*/ 1564375 w 3137158"/>
              <a:gd name="connsiteY3" fmla="*/ 3378201 h 3378201"/>
              <a:gd name="connsiteX4" fmla="*/ 0 w 3137158"/>
              <a:gd name="connsiteY4" fmla="*/ 3378201 h 3378201"/>
              <a:gd name="connsiteX0" fmla="*/ 0 w 2552958"/>
              <a:gd name="connsiteY0" fmla="*/ 2095501 h 3378201"/>
              <a:gd name="connsiteX1" fmla="*/ 988583 w 2552958"/>
              <a:gd name="connsiteY1" fmla="*/ 0 h 3378201"/>
              <a:gd name="connsiteX2" fmla="*/ 2552958 w 2552958"/>
              <a:gd name="connsiteY2" fmla="*/ 0 h 3378201"/>
              <a:gd name="connsiteX3" fmla="*/ 980175 w 2552958"/>
              <a:gd name="connsiteY3" fmla="*/ 3378201 h 3378201"/>
              <a:gd name="connsiteX4" fmla="*/ 0 w 2552958"/>
              <a:gd name="connsiteY4" fmla="*/ 2095501 h 3378201"/>
              <a:gd name="connsiteX0" fmla="*/ 0 w 3251458"/>
              <a:gd name="connsiteY0" fmla="*/ 2095501 h 3378201"/>
              <a:gd name="connsiteX1" fmla="*/ 988583 w 3251458"/>
              <a:gd name="connsiteY1" fmla="*/ 0 h 3378201"/>
              <a:gd name="connsiteX2" fmla="*/ 3251458 w 3251458"/>
              <a:gd name="connsiteY2" fmla="*/ 317500 h 3378201"/>
              <a:gd name="connsiteX3" fmla="*/ 980175 w 3251458"/>
              <a:gd name="connsiteY3" fmla="*/ 3378201 h 3378201"/>
              <a:gd name="connsiteX4" fmla="*/ 0 w 3251458"/>
              <a:gd name="connsiteY4" fmla="*/ 2095501 h 3378201"/>
              <a:gd name="connsiteX0" fmla="*/ 0 w 3251458"/>
              <a:gd name="connsiteY0" fmla="*/ 2082801 h 3365501"/>
              <a:gd name="connsiteX1" fmla="*/ 1585483 w 3251458"/>
              <a:gd name="connsiteY1" fmla="*/ 0 h 3365501"/>
              <a:gd name="connsiteX2" fmla="*/ 3251458 w 3251458"/>
              <a:gd name="connsiteY2" fmla="*/ 304800 h 3365501"/>
              <a:gd name="connsiteX3" fmla="*/ 980175 w 3251458"/>
              <a:gd name="connsiteY3" fmla="*/ 3365501 h 3365501"/>
              <a:gd name="connsiteX4" fmla="*/ 0 w 3251458"/>
              <a:gd name="connsiteY4" fmla="*/ 2082801 h 3365501"/>
              <a:gd name="connsiteX0" fmla="*/ 0 w 3314958"/>
              <a:gd name="connsiteY0" fmla="*/ 2095501 h 3365501"/>
              <a:gd name="connsiteX1" fmla="*/ 1648983 w 3314958"/>
              <a:gd name="connsiteY1" fmla="*/ 0 h 3365501"/>
              <a:gd name="connsiteX2" fmla="*/ 3314958 w 3314958"/>
              <a:gd name="connsiteY2" fmla="*/ 304800 h 3365501"/>
              <a:gd name="connsiteX3" fmla="*/ 1043675 w 3314958"/>
              <a:gd name="connsiteY3" fmla="*/ 3365501 h 3365501"/>
              <a:gd name="connsiteX4" fmla="*/ 0 w 3314958"/>
              <a:gd name="connsiteY4" fmla="*/ 2095501 h 3365501"/>
              <a:gd name="connsiteX0" fmla="*/ 0 w 3314958"/>
              <a:gd name="connsiteY0" fmla="*/ 2095501 h 2095501"/>
              <a:gd name="connsiteX1" fmla="*/ 1648983 w 3314958"/>
              <a:gd name="connsiteY1" fmla="*/ 0 h 2095501"/>
              <a:gd name="connsiteX2" fmla="*/ 3314958 w 3314958"/>
              <a:gd name="connsiteY2" fmla="*/ 304800 h 2095501"/>
              <a:gd name="connsiteX3" fmla="*/ 1996175 w 3314958"/>
              <a:gd name="connsiteY3" fmla="*/ 2082801 h 2095501"/>
              <a:gd name="connsiteX4" fmla="*/ 0 w 3314958"/>
              <a:gd name="connsiteY4" fmla="*/ 2095501 h 2095501"/>
              <a:gd name="connsiteX0" fmla="*/ 0 w 5169158"/>
              <a:gd name="connsiteY0" fmla="*/ 4000501 h 4000501"/>
              <a:gd name="connsiteX1" fmla="*/ 1648983 w 5169158"/>
              <a:gd name="connsiteY1" fmla="*/ 1905000 h 4000501"/>
              <a:gd name="connsiteX2" fmla="*/ 5169158 w 5169158"/>
              <a:gd name="connsiteY2" fmla="*/ 0 h 4000501"/>
              <a:gd name="connsiteX3" fmla="*/ 1996175 w 5169158"/>
              <a:gd name="connsiteY3" fmla="*/ 3987801 h 4000501"/>
              <a:gd name="connsiteX4" fmla="*/ 0 w 5169158"/>
              <a:gd name="connsiteY4" fmla="*/ 4000501 h 4000501"/>
              <a:gd name="connsiteX0" fmla="*/ 0 w 5169158"/>
              <a:gd name="connsiteY0" fmla="*/ 4013201 h 4013201"/>
              <a:gd name="connsiteX1" fmla="*/ 3160283 w 5169158"/>
              <a:gd name="connsiteY1" fmla="*/ 0 h 4013201"/>
              <a:gd name="connsiteX2" fmla="*/ 5169158 w 5169158"/>
              <a:gd name="connsiteY2" fmla="*/ 12700 h 4013201"/>
              <a:gd name="connsiteX3" fmla="*/ 1996175 w 5169158"/>
              <a:gd name="connsiteY3" fmla="*/ 4000501 h 4013201"/>
              <a:gd name="connsiteX4" fmla="*/ 0 w 5169158"/>
              <a:gd name="connsiteY4" fmla="*/ 4013201 h 4013201"/>
              <a:gd name="connsiteX0" fmla="*/ 0 w 5156458"/>
              <a:gd name="connsiteY0" fmla="*/ 4038601 h 4038601"/>
              <a:gd name="connsiteX1" fmla="*/ 3160283 w 5156458"/>
              <a:gd name="connsiteY1" fmla="*/ 25400 h 4038601"/>
              <a:gd name="connsiteX2" fmla="*/ 5156458 w 5156458"/>
              <a:gd name="connsiteY2" fmla="*/ 0 h 4038601"/>
              <a:gd name="connsiteX3" fmla="*/ 1996175 w 5156458"/>
              <a:gd name="connsiteY3" fmla="*/ 4025901 h 4038601"/>
              <a:gd name="connsiteX4" fmla="*/ 0 w 5156458"/>
              <a:gd name="connsiteY4" fmla="*/ 4038601 h 4038601"/>
              <a:gd name="connsiteX0" fmla="*/ 0 w 5801014"/>
              <a:gd name="connsiteY0" fmla="*/ 727966 h 4025902"/>
              <a:gd name="connsiteX1" fmla="*/ 3804839 w 5801014"/>
              <a:gd name="connsiteY1" fmla="*/ 25400 h 4025902"/>
              <a:gd name="connsiteX2" fmla="*/ 5801014 w 5801014"/>
              <a:gd name="connsiteY2" fmla="*/ 0 h 4025902"/>
              <a:gd name="connsiteX3" fmla="*/ 2640731 w 5801014"/>
              <a:gd name="connsiteY3" fmla="*/ 4025901 h 4025902"/>
              <a:gd name="connsiteX4" fmla="*/ 0 w 5801014"/>
              <a:gd name="connsiteY4" fmla="*/ 727966 h 4025902"/>
              <a:gd name="connsiteX0" fmla="*/ 0 w 5801014"/>
              <a:gd name="connsiteY0" fmla="*/ 727966 h 4025902"/>
              <a:gd name="connsiteX1" fmla="*/ 978707 w 5801014"/>
              <a:gd name="connsiteY1" fmla="*/ 25399 h 4025902"/>
              <a:gd name="connsiteX2" fmla="*/ 5801014 w 5801014"/>
              <a:gd name="connsiteY2" fmla="*/ 0 h 4025902"/>
              <a:gd name="connsiteX3" fmla="*/ 2640731 w 5801014"/>
              <a:gd name="connsiteY3" fmla="*/ 4025901 h 4025902"/>
              <a:gd name="connsiteX4" fmla="*/ 0 w 5801014"/>
              <a:gd name="connsiteY4" fmla="*/ 727966 h 4025902"/>
              <a:gd name="connsiteX0" fmla="*/ 0 w 5801014"/>
              <a:gd name="connsiteY0" fmla="*/ 751980 h 4049916"/>
              <a:gd name="connsiteX1" fmla="*/ 482894 w 5801014"/>
              <a:gd name="connsiteY1" fmla="*/ 0 h 4049916"/>
              <a:gd name="connsiteX2" fmla="*/ 5801014 w 5801014"/>
              <a:gd name="connsiteY2" fmla="*/ 24014 h 4049916"/>
              <a:gd name="connsiteX3" fmla="*/ 2640731 w 5801014"/>
              <a:gd name="connsiteY3" fmla="*/ 4049915 h 4049916"/>
              <a:gd name="connsiteX4" fmla="*/ 0 w 5801014"/>
              <a:gd name="connsiteY4" fmla="*/ 751980 h 40499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01014" h="4049916">
                <a:moveTo>
                  <a:pt x="0" y="751980"/>
                </a:moveTo>
                <a:lnTo>
                  <a:pt x="482894" y="0"/>
                </a:lnTo>
                <a:lnTo>
                  <a:pt x="5801014" y="24014"/>
                </a:lnTo>
                <a:lnTo>
                  <a:pt x="2640731" y="4049915"/>
                </a:lnTo>
                <a:lnTo>
                  <a:pt x="0" y="751980"/>
                </a:lnTo>
                <a:close/>
              </a:path>
            </a:pathLst>
          </a:cu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solidFill>
                <a:prstClr val="white"/>
              </a:solidFill>
            </a:endParaRPr>
          </a:p>
        </p:txBody>
      </p:sp>
      <p:sp>
        <p:nvSpPr>
          <p:cNvPr id="29" name="Entrada manual 8"/>
          <p:cNvSpPr/>
          <p:nvPr/>
        </p:nvSpPr>
        <p:spPr>
          <a:xfrm rot="16200000" flipH="1" flipV="1">
            <a:off x="1432269" y="758591"/>
            <a:ext cx="3028261" cy="589280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113 w 10000"/>
              <a:gd name="connsiteY0" fmla="*/ 5645 h 10000"/>
              <a:gd name="connsiteX1" fmla="*/ 10000 w 10000"/>
              <a:gd name="connsiteY1" fmla="*/ 0 h 10000"/>
              <a:gd name="connsiteX2" fmla="*/ 10000 w 10000"/>
              <a:gd name="connsiteY2" fmla="*/ 10000 h 10000"/>
              <a:gd name="connsiteX3" fmla="*/ 0 w 10000"/>
              <a:gd name="connsiteY3" fmla="*/ 10000 h 10000"/>
              <a:gd name="connsiteX4" fmla="*/ 113 w 10000"/>
              <a:gd name="connsiteY4" fmla="*/ 5645 h 10000"/>
              <a:gd name="connsiteX0" fmla="*/ 6 w 10062"/>
              <a:gd name="connsiteY0" fmla="*/ 5605 h 10000"/>
              <a:gd name="connsiteX1" fmla="*/ 10062 w 10062"/>
              <a:gd name="connsiteY1" fmla="*/ 0 h 10000"/>
              <a:gd name="connsiteX2" fmla="*/ 10062 w 10062"/>
              <a:gd name="connsiteY2" fmla="*/ 10000 h 10000"/>
              <a:gd name="connsiteX3" fmla="*/ 62 w 10062"/>
              <a:gd name="connsiteY3" fmla="*/ 10000 h 10000"/>
              <a:gd name="connsiteX4" fmla="*/ 6 w 10062"/>
              <a:gd name="connsiteY4" fmla="*/ 5605 h 10000"/>
              <a:gd name="connsiteX0" fmla="*/ 6 w 10140"/>
              <a:gd name="connsiteY0" fmla="*/ 3997 h 8392"/>
              <a:gd name="connsiteX1" fmla="*/ 10140 w 10140"/>
              <a:gd name="connsiteY1" fmla="*/ 0 h 8392"/>
              <a:gd name="connsiteX2" fmla="*/ 10062 w 10140"/>
              <a:gd name="connsiteY2" fmla="*/ 8392 h 8392"/>
              <a:gd name="connsiteX3" fmla="*/ 62 w 10140"/>
              <a:gd name="connsiteY3" fmla="*/ 8392 h 8392"/>
              <a:gd name="connsiteX4" fmla="*/ 6 w 10140"/>
              <a:gd name="connsiteY4" fmla="*/ 3997 h 8392"/>
              <a:gd name="connsiteX0" fmla="*/ 6 w 10081"/>
              <a:gd name="connsiteY0" fmla="*/ 4763 h 10000"/>
              <a:gd name="connsiteX1" fmla="*/ 10000 w 10081"/>
              <a:gd name="connsiteY1" fmla="*/ 0 h 10000"/>
              <a:gd name="connsiteX2" fmla="*/ 10078 w 10081"/>
              <a:gd name="connsiteY2" fmla="*/ 10000 h 10000"/>
              <a:gd name="connsiteX3" fmla="*/ 61 w 10081"/>
              <a:gd name="connsiteY3" fmla="*/ 10000 h 10000"/>
              <a:gd name="connsiteX4" fmla="*/ 6 w 10081"/>
              <a:gd name="connsiteY4" fmla="*/ 4763 h 10000"/>
              <a:gd name="connsiteX0" fmla="*/ 6 w 10086"/>
              <a:gd name="connsiteY0" fmla="*/ 4763 h 10000"/>
              <a:gd name="connsiteX1" fmla="*/ 10086 w 10086"/>
              <a:gd name="connsiteY1" fmla="*/ 0 h 10000"/>
              <a:gd name="connsiteX2" fmla="*/ 10078 w 10086"/>
              <a:gd name="connsiteY2" fmla="*/ 10000 h 10000"/>
              <a:gd name="connsiteX3" fmla="*/ 61 w 10086"/>
              <a:gd name="connsiteY3" fmla="*/ 10000 h 10000"/>
              <a:gd name="connsiteX4" fmla="*/ 6 w 10086"/>
              <a:gd name="connsiteY4" fmla="*/ 4763 h 10000"/>
              <a:gd name="connsiteX0" fmla="*/ 3 w 10211"/>
              <a:gd name="connsiteY0" fmla="*/ 3607 h 10000"/>
              <a:gd name="connsiteX1" fmla="*/ 10211 w 10211"/>
              <a:gd name="connsiteY1" fmla="*/ 0 h 10000"/>
              <a:gd name="connsiteX2" fmla="*/ 10203 w 10211"/>
              <a:gd name="connsiteY2" fmla="*/ 10000 h 10000"/>
              <a:gd name="connsiteX3" fmla="*/ 186 w 10211"/>
              <a:gd name="connsiteY3" fmla="*/ 10000 h 10000"/>
              <a:gd name="connsiteX4" fmla="*/ 3 w 10211"/>
              <a:gd name="connsiteY4" fmla="*/ 3607 h 10000"/>
              <a:gd name="connsiteX0" fmla="*/ 9 w 10217"/>
              <a:gd name="connsiteY0" fmla="*/ 3607 h 10000"/>
              <a:gd name="connsiteX1" fmla="*/ 10217 w 10217"/>
              <a:gd name="connsiteY1" fmla="*/ 0 h 10000"/>
              <a:gd name="connsiteX2" fmla="*/ 10209 w 10217"/>
              <a:gd name="connsiteY2" fmla="*/ 10000 h 10000"/>
              <a:gd name="connsiteX3" fmla="*/ 21 w 10217"/>
              <a:gd name="connsiteY3" fmla="*/ 10000 h 10000"/>
              <a:gd name="connsiteX4" fmla="*/ 9 w 10217"/>
              <a:gd name="connsiteY4" fmla="*/ 3607 h 10000"/>
              <a:gd name="connsiteX0" fmla="*/ 6 w 10257"/>
              <a:gd name="connsiteY0" fmla="*/ 3930 h 10000"/>
              <a:gd name="connsiteX1" fmla="*/ 10257 w 10257"/>
              <a:gd name="connsiteY1" fmla="*/ 0 h 10000"/>
              <a:gd name="connsiteX2" fmla="*/ 10249 w 10257"/>
              <a:gd name="connsiteY2" fmla="*/ 10000 h 10000"/>
              <a:gd name="connsiteX3" fmla="*/ 61 w 10257"/>
              <a:gd name="connsiteY3" fmla="*/ 10000 h 10000"/>
              <a:gd name="connsiteX4" fmla="*/ 6 w 10257"/>
              <a:gd name="connsiteY4" fmla="*/ 3930 h 10000"/>
              <a:gd name="connsiteX0" fmla="*/ 6 w 10257"/>
              <a:gd name="connsiteY0" fmla="*/ 4016 h 10000"/>
              <a:gd name="connsiteX1" fmla="*/ 10257 w 10257"/>
              <a:gd name="connsiteY1" fmla="*/ 0 h 10000"/>
              <a:gd name="connsiteX2" fmla="*/ 10249 w 10257"/>
              <a:gd name="connsiteY2" fmla="*/ 10000 h 10000"/>
              <a:gd name="connsiteX3" fmla="*/ 61 w 10257"/>
              <a:gd name="connsiteY3" fmla="*/ 10000 h 10000"/>
              <a:gd name="connsiteX4" fmla="*/ 6 w 10257"/>
              <a:gd name="connsiteY4" fmla="*/ 4016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57" h="10000">
                <a:moveTo>
                  <a:pt x="6" y="4016"/>
                </a:moveTo>
                <a:lnTo>
                  <a:pt x="10257" y="0"/>
                </a:lnTo>
                <a:cubicBezTo>
                  <a:pt x="10231" y="3333"/>
                  <a:pt x="10275" y="6667"/>
                  <a:pt x="10249" y="10000"/>
                </a:cubicBezTo>
                <a:lnTo>
                  <a:pt x="61" y="10000"/>
                </a:lnTo>
                <a:cubicBezTo>
                  <a:pt x="99" y="8270"/>
                  <a:pt x="-32" y="5746"/>
                  <a:pt x="6" y="4016"/>
                </a:cubicBezTo>
                <a:close/>
              </a:path>
            </a:pathLst>
          </a:custGeom>
          <a:blipFill dpi="0" rotWithShape="0">
            <a:blip r:embed="rId2"/>
            <a:srcRect/>
            <a:stretch>
              <a:fillRect l="-15942" r="-58"/>
            </a:stretch>
          </a:blipFill>
          <a:ln>
            <a:noFill/>
          </a:ln>
          <a:effectLst>
            <a:outerShdw blurRad="50800" dist="38100" dir="13500000" algn="br"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solidFill>
                <a:prstClr val="white"/>
              </a:solidFill>
            </a:endParaRPr>
          </a:p>
        </p:txBody>
      </p:sp>
      <p:pic>
        <p:nvPicPr>
          <p:cNvPr id="10" name="Imagen 9"/>
          <p:cNvPicPr>
            <a:picLocks noChangeAspect="1"/>
          </p:cNvPicPr>
          <p:nvPr/>
        </p:nvPicPr>
        <p:blipFill>
          <a:blip r:embed="rId3"/>
          <a:stretch>
            <a:fillRect/>
          </a:stretch>
        </p:blipFill>
        <p:spPr>
          <a:xfrm>
            <a:off x="3525009" y="5771604"/>
            <a:ext cx="2469094" cy="896190"/>
          </a:xfrm>
          <a:prstGeom prst="rect">
            <a:avLst/>
          </a:prstGeom>
          <a:effectLst>
            <a:outerShdw blurRad="50800" dist="38100" dir="2700000" algn="tl" rotWithShape="0">
              <a:prstClr val="black">
                <a:alpha val="40000"/>
              </a:prstClr>
            </a:outerShdw>
          </a:effectLst>
        </p:spPr>
      </p:pic>
      <p:sp>
        <p:nvSpPr>
          <p:cNvPr id="11" name="Rectángulo 10"/>
          <p:cNvSpPr/>
          <p:nvPr/>
        </p:nvSpPr>
        <p:spPr>
          <a:xfrm>
            <a:off x="6411433" y="2341841"/>
            <a:ext cx="5422273" cy="1938992"/>
          </a:xfrm>
          <a:prstGeom prst="rect">
            <a:avLst/>
          </a:prstGeom>
        </p:spPr>
        <p:txBody>
          <a:bodyPr wrap="square">
            <a:spAutoFit/>
          </a:bodyPr>
          <a:lstStyle/>
          <a:p>
            <a:pPr algn="r"/>
            <a:r>
              <a:rPr lang="es-ES" sz="4000" b="1" dirty="0">
                <a:solidFill>
                  <a:schemeClr val="bg1"/>
                </a:solidFill>
                <a:latin typeface="Tahoma" panose="020B0604030504040204" pitchFamily="34" charset="0"/>
                <a:ea typeface="Tahoma" panose="020B0604030504040204" pitchFamily="34" charset="0"/>
                <a:cs typeface="Tahoma" panose="020B0604030504040204" pitchFamily="34" charset="0"/>
              </a:rPr>
              <a:t>Los presupuestos de </a:t>
            </a:r>
            <a:r>
              <a:rPr lang="es-ES" sz="4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una prensa menos presupuestada. </a:t>
            </a:r>
          </a:p>
        </p:txBody>
      </p:sp>
      <p:sp>
        <p:nvSpPr>
          <p:cNvPr id="13" name="Entrada manual 8"/>
          <p:cNvSpPr/>
          <p:nvPr/>
        </p:nvSpPr>
        <p:spPr>
          <a:xfrm rot="5400000" flipH="1" flipV="1">
            <a:off x="9452561" y="2498437"/>
            <a:ext cx="750820" cy="474909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113 w 10000"/>
              <a:gd name="connsiteY0" fmla="*/ 5645 h 10000"/>
              <a:gd name="connsiteX1" fmla="*/ 10000 w 10000"/>
              <a:gd name="connsiteY1" fmla="*/ 0 h 10000"/>
              <a:gd name="connsiteX2" fmla="*/ 10000 w 10000"/>
              <a:gd name="connsiteY2" fmla="*/ 10000 h 10000"/>
              <a:gd name="connsiteX3" fmla="*/ 0 w 10000"/>
              <a:gd name="connsiteY3" fmla="*/ 10000 h 10000"/>
              <a:gd name="connsiteX4" fmla="*/ 113 w 10000"/>
              <a:gd name="connsiteY4" fmla="*/ 5645 h 10000"/>
              <a:gd name="connsiteX0" fmla="*/ 6 w 10062"/>
              <a:gd name="connsiteY0" fmla="*/ 5605 h 10000"/>
              <a:gd name="connsiteX1" fmla="*/ 10062 w 10062"/>
              <a:gd name="connsiteY1" fmla="*/ 0 h 10000"/>
              <a:gd name="connsiteX2" fmla="*/ 10062 w 10062"/>
              <a:gd name="connsiteY2" fmla="*/ 10000 h 10000"/>
              <a:gd name="connsiteX3" fmla="*/ 62 w 10062"/>
              <a:gd name="connsiteY3" fmla="*/ 10000 h 10000"/>
              <a:gd name="connsiteX4" fmla="*/ 6 w 10062"/>
              <a:gd name="connsiteY4" fmla="*/ 5605 h 10000"/>
              <a:gd name="connsiteX0" fmla="*/ 6 w 10140"/>
              <a:gd name="connsiteY0" fmla="*/ 3997 h 8392"/>
              <a:gd name="connsiteX1" fmla="*/ 10140 w 10140"/>
              <a:gd name="connsiteY1" fmla="*/ 0 h 8392"/>
              <a:gd name="connsiteX2" fmla="*/ 10062 w 10140"/>
              <a:gd name="connsiteY2" fmla="*/ 8392 h 8392"/>
              <a:gd name="connsiteX3" fmla="*/ 62 w 10140"/>
              <a:gd name="connsiteY3" fmla="*/ 8392 h 8392"/>
              <a:gd name="connsiteX4" fmla="*/ 6 w 10140"/>
              <a:gd name="connsiteY4" fmla="*/ 3997 h 8392"/>
              <a:gd name="connsiteX0" fmla="*/ 6 w 10081"/>
              <a:gd name="connsiteY0" fmla="*/ 4763 h 10000"/>
              <a:gd name="connsiteX1" fmla="*/ 10000 w 10081"/>
              <a:gd name="connsiteY1" fmla="*/ 0 h 10000"/>
              <a:gd name="connsiteX2" fmla="*/ 10078 w 10081"/>
              <a:gd name="connsiteY2" fmla="*/ 10000 h 10000"/>
              <a:gd name="connsiteX3" fmla="*/ 61 w 10081"/>
              <a:gd name="connsiteY3" fmla="*/ 10000 h 10000"/>
              <a:gd name="connsiteX4" fmla="*/ 6 w 10081"/>
              <a:gd name="connsiteY4" fmla="*/ 4763 h 10000"/>
              <a:gd name="connsiteX0" fmla="*/ 6 w 10086"/>
              <a:gd name="connsiteY0" fmla="*/ 4763 h 10000"/>
              <a:gd name="connsiteX1" fmla="*/ 10086 w 10086"/>
              <a:gd name="connsiteY1" fmla="*/ 0 h 10000"/>
              <a:gd name="connsiteX2" fmla="*/ 10078 w 10086"/>
              <a:gd name="connsiteY2" fmla="*/ 10000 h 10000"/>
              <a:gd name="connsiteX3" fmla="*/ 61 w 10086"/>
              <a:gd name="connsiteY3" fmla="*/ 10000 h 10000"/>
              <a:gd name="connsiteX4" fmla="*/ 6 w 10086"/>
              <a:gd name="connsiteY4" fmla="*/ 4763 h 10000"/>
              <a:gd name="connsiteX0" fmla="*/ 3 w 10211"/>
              <a:gd name="connsiteY0" fmla="*/ 3607 h 10000"/>
              <a:gd name="connsiteX1" fmla="*/ 10211 w 10211"/>
              <a:gd name="connsiteY1" fmla="*/ 0 h 10000"/>
              <a:gd name="connsiteX2" fmla="*/ 10203 w 10211"/>
              <a:gd name="connsiteY2" fmla="*/ 10000 h 10000"/>
              <a:gd name="connsiteX3" fmla="*/ 186 w 10211"/>
              <a:gd name="connsiteY3" fmla="*/ 10000 h 10000"/>
              <a:gd name="connsiteX4" fmla="*/ 3 w 10211"/>
              <a:gd name="connsiteY4" fmla="*/ 3607 h 10000"/>
              <a:gd name="connsiteX0" fmla="*/ 9 w 10217"/>
              <a:gd name="connsiteY0" fmla="*/ 3607 h 10000"/>
              <a:gd name="connsiteX1" fmla="*/ 10217 w 10217"/>
              <a:gd name="connsiteY1" fmla="*/ 0 h 10000"/>
              <a:gd name="connsiteX2" fmla="*/ 10209 w 10217"/>
              <a:gd name="connsiteY2" fmla="*/ 10000 h 10000"/>
              <a:gd name="connsiteX3" fmla="*/ 21 w 10217"/>
              <a:gd name="connsiteY3" fmla="*/ 10000 h 10000"/>
              <a:gd name="connsiteX4" fmla="*/ 9 w 10217"/>
              <a:gd name="connsiteY4" fmla="*/ 3607 h 10000"/>
              <a:gd name="connsiteX0" fmla="*/ 2562 w 10196"/>
              <a:gd name="connsiteY0" fmla="*/ 2720 h 10000"/>
              <a:gd name="connsiteX1" fmla="*/ 10196 w 10196"/>
              <a:gd name="connsiteY1" fmla="*/ 0 h 10000"/>
              <a:gd name="connsiteX2" fmla="*/ 10188 w 10196"/>
              <a:gd name="connsiteY2" fmla="*/ 10000 h 10000"/>
              <a:gd name="connsiteX3" fmla="*/ 0 w 10196"/>
              <a:gd name="connsiteY3" fmla="*/ 10000 h 10000"/>
              <a:gd name="connsiteX4" fmla="*/ 2562 w 10196"/>
              <a:gd name="connsiteY4" fmla="*/ 2720 h 10000"/>
              <a:gd name="connsiteX0" fmla="*/ 169 w 7803"/>
              <a:gd name="connsiteY0" fmla="*/ 2720 h 10000"/>
              <a:gd name="connsiteX1" fmla="*/ 7803 w 7803"/>
              <a:gd name="connsiteY1" fmla="*/ 0 h 10000"/>
              <a:gd name="connsiteX2" fmla="*/ 7795 w 7803"/>
              <a:gd name="connsiteY2" fmla="*/ 10000 h 10000"/>
              <a:gd name="connsiteX3" fmla="*/ 0 w 7803"/>
              <a:gd name="connsiteY3" fmla="*/ 10000 h 10000"/>
              <a:gd name="connsiteX4" fmla="*/ 169 w 7803"/>
              <a:gd name="connsiteY4" fmla="*/ 2720 h 10000"/>
              <a:gd name="connsiteX0" fmla="*/ 8 w 9791"/>
              <a:gd name="connsiteY0" fmla="*/ 2720 h 10032"/>
              <a:gd name="connsiteX1" fmla="*/ 9791 w 9791"/>
              <a:gd name="connsiteY1" fmla="*/ 0 h 10032"/>
              <a:gd name="connsiteX2" fmla="*/ 9781 w 9791"/>
              <a:gd name="connsiteY2" fmla="*/ 10000 h 10032"/>
              <a:gd name="connsiteX3" fmla="*/ 123 w 9791"/>
              <a:gd name="connsiteY3" fmla="*/ 10032 h 10032"/>
              <a:gd name="connsiteX4" fmla="*/ 8 w 9791"/>
              <a:gd name="connsiteY4" fmla="*/ 2720 h 10032"/>
              <a:gd name="connsiteX0" fmla="*/ 27 w 10019"/>
              <a:gd name="connsiteY0" fmla="*/ 2711 h 9984"/>
              <a:gd name="connsiteX1" fmla="*/ 10019 w 10019"/>
              <a:gd name="connsiteY1" fmla="*/ 0 h 9984"/>
              <a:gd name="connsiteX2" fmla="*/ 10009 w 10019"/>
              <a:gd name="connsiteY2" fmla="*/ 9968 h 9984"/>
              <a:gd name="connsiteX3" fmla="*/ 0 w 10019"/>
              <a:gd name="connsiteY3" fmla="*/ 9984 h 9984"/>
              <a:gd name="connsiteX4" fmla="*/ 27 w 10019"/>
              <a:gd name="connsiteY4" fmla="*/ 2711 h 9984"/>
              <a:gd name="connsiteX0" fmla="*/ 169 w 10000"/>
              <a:gd name="connsiteY0" fmla="*/ 1305 h 10000"/>
              <a:gd name="connsiteX1" fmla="*/ 10000 w 10000"/>
              <a:gd name="connsiteY1" fmla="*/ 0 h 10000"/>
              <a:gd name="connsiteX2" fmla="*/ 9990 w 10000"/>
              <a:gd name="connsiteY2" fmla="*/ 9984 h 10000"/>
              <a:gd name="connsiteX3" fmla="*/ 0 w 10000"/>
              <a:gd name="connsiteY3" fmla="*/ 10000 h 10000"/>
              <a:gd name="connsiteX4" fmla="*/ 169 w 10000"/>
              <a:gd name="connsiteY4" fmla="*/ 1305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169" y="1305"/>
                </a:moveTo>
                <a:lnTo>
                  <a:pt x="10000" y="0"/>
                </a:lnTo>
                <a:cubicBezTo>
                  <a:pt x="9966" y="3327"/>
                  <a:pt x="10023" y="6657"/>
                  <a:pt x="9990" y="9984"/>
                </a:cubicBezTo>
                <a:lnTo>
                  <a:pt x="0" y="10000"/>
                </a:lnTo>
                <a:cubicBezTo>
                  <a:pt x="50" y="8273"/>
                  <a:pt x="119" y="3033"/>
                  <a:pt x="169" y="1305"/>
                </a:cubicBezTo>
                <a:close/>
              </a:path>
            </a:pathLst>
          </a:custGeom>
          <a:solidFill>
            <a:srgbClr val="1F4E79"/>
          </a:solidFill>
          <a:ln>
            <a:noFill/>
          </a:ln>
          <a:effectLst>
            <a:outerShdw blurRad="50800" dist="38100" dir="13500000" algn="br" rotWithShape="0">
              <a:schemeClr val="accent1">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solidFill>
                <a:prstClr val="white"/>
              </a:solidFill>
            </a:endParaRPr>
          </a:p>
        </p:txBody>
      </p:sp>
      <p:sp>
        <p:nvSpPr>
          <p:cNvPr id="14" name="object 6"/>
          <p:cNvSpPr/>
          <p:nvPr/>
        </p:nvSpPr>
        <p:spPr>
          <a:xfrm>
            <a:off x="10342828" y="6182172"/>
            <a:ext cx="1256408" cy="466114"/>
          </a:xfrm>
          <a:prstGeom prst="rect">
            <a:avLst/>
          </a:prstGeom>
          <a:blipFill>
            <a:blip r:embed="rId4" cstate="print"/>
            <a:stretch>
              <a:fillRect/>
            </a:stretch>
          </a:blipFill>
          <a:effectLst>
            <a:outerShdw blurRad="50800" dist="63500" algn="l" rotWithShape="0">
              <a:prstClr val="black">
                <a:alpha val="40000"/>
              </a:prstClr>
            </a:outerShdw>
          </a:effectLst>
        </p:spPr>
        <p:txBody>
          <a:bodyPr lIns="0" tIns="0" rIns="0" bIns="0"/>
          <a:lstStyle/>
          <a:p>
            <a:pPr>
              <a:defRPr/>
            </a:pPr>
            <a:endParaRPr>
              <a:solidFill>
                <a:prstClr val="black"/>
              </a:solidFill>
            </a:endParaRPr>
          </a:p>
        </p:txBody>
      </p:sp>
      <p:cxnSp>
        <p:nvCxnSpPr>
          <p:cNvPr id="15" name="Conector recto 14"/>
          <p:cNvCxnSpPr/>
          <p:nvPr/>
        </p:nvCxnSpPr>
        <p:spPr>
          <a:xfrm flipV="1">
            <a:off x="11748943" y="6415229"/>
            <a:ext cx="274155" cy="38"/>
          </a:xfrm>
          <a:prstGeom prst="line">
            <a:avLst/>
          </a:prstGeom>
          <a:ln w="28575">
            <a:solidFill>
              <a:srgbClr val="333F5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6" name="Conector recto 15"/>
          <p:cNvCxnSpPr/>
          <p:nvPr/>
        </p:nvCxnSpPr>
        <p:spPr>
          <a:xfrm>
            <a:off x="6411433" y="6415229"/>
            <a:ext cx="3810246" cy="0"/>
          </a:xfrm>
          <a:prstGeom prst="line">
            <a:avLst/>
          </a:prstGeom>
          <a:ln w="28575">
            <a:solidFill>
              <a:srgbClr val="333F5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7" name="Conector recto 16"/>
          <p:cNvCxnSpPr/>
          <p:nvPr/>
        </p:nvCxnSpPr>
        <p:spPr>
          <a:xfrm>
            <a:off x="2194033" y="6414318"/>
            <a:ext cx="1024254" cy="911"/>
          </a:xfrm>
          <a:prstGeom prst="line">
            <a:avLst/>
          </a:prstGeom>
          <a:ln w="28575">
            <a:solidFill>
              <a:srgbClr val="333F5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611354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3"/>
          <a:stretch>
            <a:fillRect/>
          </a:stretch>
        </p:blipFill>
        <p:spPr>
          <a:xfrm>
            <a:off x="0" y="146440"/>
            <a:ext cx="1704975" cy="1110860"/>
          </a:xfrm>
          <a:prstGeom prst="rect">
            <a:avLst/>
          </a:prstGeom>
          <a:effectLst>
            <a:outerShdw blurRad="50800" dist="38100" dir="2700000" algn="tl" rotWithShape="0">
              <a:prstClr val="black">
                <a:alpha val="40000"/>
              </a:prstClr>
            </a:outerShdw>
          </a:effectLst>
        </p:spPr>
      </p:pic>
      <p:sp>
        <p:nvSpPr>
          <p:cNvPr id="6" name="Rectángulo 5"/>
          <p:cNvSpPr/>
          <p:nvPr/>
        </p:nvSpPr>
        <p:spPr>
          <a:xfrm>
            <a:off x="1771650" y="342900"/>
            <a:ext cx="10325100" cy="600075"/>
          </a:xfrm>
          <a:prstGeom prst="rect">
            <a:avLst/>
          </a:prstGeom>
          <a:solidFill>
            <a:srgbClr val="1F4E79"/>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sz="2800" b="1" dirty="0" smtClean="0">
                <a:latin typeface="Tahoma" panose="020B0604030504040204" pitchFamily="34" charset="0"/>
                <a:ea typeface="Tahoma" panose="020B0604030504040204" pitchFamily="34" charset="0"/>
                <a:cs typeface="Tahoma" panose="020B0604030504040204" pitchFamily="34" charset="0"/>
              </a:rPr>
              <a:t>ANTECEDENTES</a:t>
            </a:r>
            <a:endParaRPr lang="es-ES_tradnl" sz="2800" b="1" dirty="0">
              <a:latin typeface="Tahoma" panose="020B0604030504040204" pitchFamily="34" charset="0"/>
              <a:ea typeface="Tahoma" panose="020B0604030504040204" pitchFamily="34" charset="0"/>
              <a:cs typeface="Tahoma" panose="020B0604030504040204" pitchFamily="34" charset="0"/>
            </a:endParaRPr>
          </a:p>
        </p:txBody>
      </p:sp>
      <p:pic>
        <p:nvPicPr>
          <p:cNvPr id="7" name="Imagen 6"/>
          <p:cNvPicPr>
            <a:picLocks noChangeAspect="1"/>
          </p:cNvPicPr>
          <p:nvPr/>
        </p:nvPicPr>
        <p:blipFill>
          <a:blip r:embed="rId4"/>
          <a:stretch>
            <a:fillRect/>
          </a:stretch>
        </p:blipFill>
        <p:spPr>
          <a:xfrm rot="5400000" flipH="1">
            <a:off x="11188577" y="5784166"/>
            <a:ext cx="1216269" cy="790575"/>
          </a:xfrm>
          <a:prstGeom prst="rect">
            <a:avLst/>
          </a:prstGeom>
          <a:effectLst>
            <a:outerShdw blurRad="50800" dist="38100" dir="2700000" algn="tl" rotWithShape="0">
              <a:prstClr val="black">
                <a:alpha val="40000"/>
              </a:prstClr>
            </a:outerShdw>
          </a:effectLst>
        </p:spPr>
      </p:pic>
      <p:sp>
        <p:nvSpPr>
          <p:cNvPr id="10" name="Rectángulo 9"/>
          <p:cNvSpPr/>
          <p:nvPr/>
        </p:nvSpPr>
        <p:spPr>
          <a:xfrm>
            <a:off x="662539" y="1172756"/>
            <a:ext cx="10895051" cy="5735288"/>
          </a:xfrm>
          <a:prstGeom prst="rect">
            <a:avLst/>
          </a:prstGeom>
        </p:spPr>
        <p:txBody>
          <a:bodyPr wrap="square">
            <a:spAutoFit/>
          </a:bodyPr>
          <a:lstStyle/>
          <a:p>
            <a:pPr marL="457200" indent="-457200" algn="just">
              <a:lnSpc>
                <a:spcPct val="107000"/>
              </a:lnSpc>
              <a:spcAft>
                <a:spcPts val="800"/>
              </a:spcAft>
              <a:buFont typeface="Wingdings" panose="05000000000000000000" pitchFamily="2" charset="2"/>
              <a:buChar char="q"/>
            </a:pPr>
            <a:r>
              <a:rPr lang="es-ES" sz="2600" dirty="0" smtClean="0">
                <a:solidFill>
                  <a:srgbClr val="1F4E79"/>
                </a:solidFill>
                <a:latin typeface="Tahoma" panose="020B0604030504040204" pitchFamily="34" charset="0"/>
                <a:ea typeface="Tahoma" panose="020B0604030504040204" pitchFamily="34" charset="0"/>
                <a:cs typeface="Tahoma" panose="020B0604030504040204" pitchFamily="34" charset="0"/>
              </a:rPr>
              <a:t>El </a:t>
            </a:r>
            <a:r>
              <a:rPr lang="es-ES" sz="2600" dirty="0">
                <a:solidFill>
                  <a:srgbClr val="1F4E79"/>
                </a:solidFill>
                <a:latin typeface="Tahoma" panose="020B0604030504040204" pitchFamily="34" charset="0"/>
                <a:ea typeface="Tahoma" panose="020B0604030504040204" pitchFamily="34" charset="0"/>
                <a:cs typeface="Tahoma" panose="020B0604030504040204" pitchFamily="34" charset="0"/>
              </a:rPr>
              <a:t>Acuerdo adoptado en la reunión del BP del CCPCC el 11 de octubre de 2022 aprobó propuestas de acciones para implementar el experimento hacia la transformación de la gestión de los medios de prensa, conforme la actualización y diversidad del sistema de comunicación social del país y que tributa a la transformación de la gestión editorial, tecnológica y </a:t>
            </a:r>
            <a:r>
              <a:rPr lang="es-ES" sz="2600" b="1" dirty="0">
                <a:solidFill>
                  <a:srgbClr val="1F4E79"/>
                </a:solidFill>
                <a:latin typeface="Tahoma" panose="020B0604030504040204" pitchFamily="34" charset="0"/>
                <a:ea typeface="Tahoma" panose="020B0604030504040204" pitchFamily="34" charset="0"/>
                <a:cs typeface="Tahoma" panose="020B0604030504040204" pitchFamily="34" charset="0"/>
              </a:rPr>
              <a:t>económica</a:t>
            </a:r>
            <a:r>
              <a:rPr lang="es-ES" sz="2600" dirty="0">
                <a:solidFill>
                  <a:srgbClr val="1F4E79"/>
                </a:solidFill>
                <a:latin typeface="Tahoma" panose="020B0604030504040204" pitchFamily="34" charset="0"/>
                <a:ea typeface="Tahoma" panose="020B0604030504040204" pitchFamily="34" charset="0"/>
                <a:cs typeface="Tahoma" panose="020B0604030504040204" pitchFamily="34" charset="0"/>
              </a:rPr>
              <a:t> de los mismos. </a:t>
            </a:r>
          </a:p>
          <a:p>
            <a:pPr marL="457200" indent="-457200" algn="just">
              <a:lnSpc>
                <a:spcPct val="107000"/>
              </a:lnSpc>
              <a:spcAft>
                <a:spcPts val="800"/>
              </a:spcAft>
              <a:buFont typeface="Wingdings" panose="05000000000000000000" pitchFamily="2" charset="2"/>
              <a:buChar char="q"/>
            </a:pPr>
            <a:r>
              <a:rPr lang="es-ES" sz="2600" dirty="0">
                <a:solidFill>
                  <a:srgbClr val="1F4E79"/>
                </a:solidFill>
                <a:latin typeface="Tahoma" panose="020B0604030504040204" pitchFamily="34" charset="0"/>
                <a:ea typeface="Tahoma" panose="020B0604030504040204" pitchFamily="34" charset="0"/>
                <a:cs typeface="Tahoma" panose="020B0604030504040204" pitchFamily="34" charset="0"/>
              </a:rPr>
              <a:t>El MFP integró el grupo de trabajo con el objetivo y la responsabilidad de implementar las acciones aprobadas. </a:t>
            </a:r>
            <a:endParaRPr lang="es-ES" sz="2600" dirty="0" smtClean="0">
              <a:solidFill>
                <a:srgbClr val="1F4E79"/>
              </a:solidFill>
              <a:latin typeface="Tahoma" panose="020B0604030504040204" pitchFamily="34" charset="0"/>
              <a:ea typeface="Tahoma" panose="020B0604030504040204" pitchFamily="34" charset="0"/>
              <a:cs typeface="Tahoma" panose="020B0604030504040204" pitchFamily="34" charset="0"/>
            </a:endParaRPr>
          </a:p>
          <a:p>
            <a:pPr marL="457200" indent="-457200" algn="just">
              <a:lnSpc>
                <a:spcPct val="107000"/>
              </a:lnSpc>
              <a:spcAft>
                <a:spcPts val="800"/>
              </a:spcAft>
              <a:buFont typeface="Wingdings" panose="05000000000000000000" pitchFamily="2" charset="2"/>
              <a:buChar char="q"/>
            </a:pPr>
            <a:r>
              <a:rPr lang="es-ES" sz="2600" dirty="0" smtClean="0">
                <a:solidFill>
                  <a:srgbClr val="1F4E79"/>
                </a:solidFill>
                <a:latin typeface="Tahoma" panose="020B0604030504040204" pitchFamily="34" charset="0"/>
                <a:ea typeface="Tahoma" panose="020B0604030504040204" pitchFamily="34" charset="0"/>
                <a:cs typeface="Tahoma" panose="020B0604030504040204" pitchFamily="34" charset="0"/>
              </a:rPr>
              <a:t>A partir de la evaluación particular de la política aprobada, y luego de un proceso de conciliación, no sólo con los medios sino con los organismos a los que se le subordinan, se emite la </a:t>
            </a:r>
            <a:r>
              <a:rPr lang="es-ES" sz="2600" b="1" dirty="0" smtClean="0">
                <a:solidFill>
                  <a:srgbClr val="1F4E79"/>
                </a:solidFill>
                <a:latin typeface="Tahoma" panose="020B0604030504040204" pitchFamily="34" charset="0"/>
                <a:ea typeface="Tahoma" panose="020B0604030504040204" pitchFamily="34" charset="0"/>
                <a:cs typeface="Tahoma" panose="020B0604030504040204" pitchFamily="34" charset="0"/>
              </a:rPr>
              <a:t>Resolución 131, del 20 de junio de 2023</a:t>
            </a:r>
            <a:r>
              <a:rPr lang="es-ES" sz="2600" dirty="0" smtClean="0">
                <a:solidFill>
                  <a:srgbClr val="1F4E79"/>
                </a:solidFill>
                <a:latin typeface="Tahoma" panose="020B0604030504040204" pitchFamily="34" charset="0"/>
                <a:ea typeface="Tahoma" panose="020B0604030504040204" pitchFamily="34" charset="0"/>
                <a:cs typeface="Tahoma" panose="020B0604030504040204" pitchFamily="34" charset="0"/>
              </a:rPr>
              <a:t>.</a:t>
            </a:r>
            <a:endParaRPr lang="es-ES" sz="2600" dirty="0">
              <a:solidFill>
                <a:srgbClr val="1F4E79"/>
              </a:solidFill>
              <a:latin typeface="Tahoma" panose="020B0604030504040204" pitchFamily="34" charset="0"/>
              <a:ea typeface="Tahoma" panose="020B0604030504040204" pitchFamily="34" charset="0"/>
              <a:cs typeface="Tahoma" panose="020B0604030504040204" pitchFamily="34" charset="0"/>
            </a:endParaRPr>
          </a:p>
          <a:p>
            <a:pPr algn="just">
              <a:lnSpc>
                <a:spcPct val="107000"/>
              </a:lnSpc>
              <a:spcAft>
                <a:spcPts val="800"/>
              </a:spcAft>
            </a:pPr>
            <a:endParaRPr lang="es-ES" sz="1200" dirty="0">
              <a:solidFill>
                <a:srgbClr val="1F4E79"/>
              </a:solidFill>
              <a:latin typeface="Tahoma" panose="020B0604030504040204" pitchFamily="34" charset="0"/>
              <a:ea typeface="Tahoma" panose="020B0604030504040204" pitchFamily="34" charset="0"/>
              <a:cs typeface="Tahoma" panose="020B0604030504040204" pitchFamily="34" charset="0"/>
            </a:endParaRPr>
          </a:p>
        </p:txBody>
      </p:sp>
      <p:sp>
        <p:nvSpPr>
          <p:cNvPr id="11" name="Marcador de número de diapositiva 10"/>
          <p:cNvSpPr>
            <a:spLocks noGrp="1"/>
          </p:cNvSpPr>
          <p:nvPr>
            <p:ph type="sldNum" sz="quarter" idx="12"/>
          </p:nvPr>
        </p:nvSpPr>
        <p:spPr>
          <a:xfrm>
            <a:off x="9353550" y="6422463"/>
            <a:ext cx="2743200" cy="365125"/>
          </a:xfrm>
        </p:spPr>
        <p:txBody>
          <a:bodyPr/>
          <a:lstStyle/>
          <a:p>
            <a:fld id="{6EB2079F-BDFD-444C-9AD2-121E21CB2BD0}" type="slidenum">
              <a:rPr lang="es-ES_tradnl" sz="1600" b="1" smtClean="0">
                <a:solidFill>
                  <a:srgbClr val="1F4E79"/>
                </a:solidFill>
                <a:latin typeface="Tahoma" panose="020B0604030504040204" pitchFamily="34" charset="0"/>
                <a:ea typeface="Tahoma" panose="020B0604030504040204" pitchFamily="34" charset="0"/>
                <a:cs typeface="Tahoma" panose="020B0604030504040204" pitchFamily="34" charset="0"/>
              </a:rPr>
              <a:pPr/>
              <a:t>2</a:t>
            </a:fld>
            <a:endParaRPr lang="es-ES_tradnl" sz="1600" b="1">
              <a:solidFill>
                <a:srgbClr val="1F4E79"/>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416486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3"/>
          <a:stretch>
            <a:fillRect/>
          </a:stretch>
        </p:blipFill>
        <p:spPr>
          <a:xfrm>
            <a:off x="0" y="146440"/>
            <a:ext cx="1704975" cy="1110860"/>
          </a:xfrm>
          <a:prstGeom prst="rect">
            <a:avLst/>
          </a:prstGeom>
          <a:effectLst>
            <a:outerShdw blurRad="50800" dist="38100" dir="2700000" algn="tl" rotWithShape="0">
              <a:prstClr val="black">
                <a:alpha val="40000"/>
              </a:prstClr>
            </a:outerShdw>
          </a:effectLst>
        </p:spPr>
      </p:pic>
      <p:sp>
        <p:nvSpPr>
          <p:cNvPr id="6" name="Rectángulo 5"/>
          <p:cNvSpPr/>
          <p:nvPr/>
        </p:nvSpPr>
        <p:spPr>
          <a:xfrm>
            <a:off x="1704975" y="359561"/>
            <a:ext cx="10325100" cy="600075"/>
          </a:xfrm>
          <a:prstGeom prst="rect">
            <a:avLst/>
          </a:prstGeom>
          <a:solidFill>
            <a:srgbClr val="1F4E79"/>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sz="2800" b="1" dirty="0" smtClean="0">
                <a:latin typeface="Tahoma" panose="020B0604030504040204" pitchFamily="34" charset="0"/>
                <a:ea typeface="Tahoma" panose="020B0604030504040204" pitchFamily="34" charset="0"/>
                <a:cs typeface="Tahoma" panose="020B0604030504040204" pitchFamily="34" charset="0"/>
              </a:rPr>
              <a:t>PRINCIPIOS DE FUNCIONAMIENTO</a:t>
            </a:r>
            <a:endParaRPr lang="es-ES_tradnl" sz="2800" b="1" dirty="0"/>
          </a:p>
        </p:txBody>
      </p:sp>
      <p:pic>
        <p:nvPicPr>
          <p:cNvPr id="7" name="Imagen 6"/>
          <p:cNvPicPr>
            <a:picLocks noChangeAspect="1"/>
          </p:cNvPicPr>
          <p:nvPr/>
        </p:nvPicPr>
        <p:blipFill>
          <a:blip r:embed="rId4"/>
          <a:stretch>
            <a:fillRect/>
          </a:stretch>
        </p:blipFill>
        <p:spPr>
          <a:xfrm rot="5400000" flipH="1">
            <a:off x="11188577" y="5784166"/>
            <a:ext cx="1216269" cy="790575"/>
          </a:xfrm>
          <a:prstGeom prst="rect">
            <a:avLst/>
          </a:prstGeom>
          <a:effectLst>
            <a:outerShdw blurRad="50800" dist="38100" dir="2700000" algn="tl" rotWithShape="0">
              <a:prstClr val="black">
                <a:alpha val="40000"/>
              </a:prstClr>
            </a:outerShdw>
          </a:effectLst>
        </p:spPr>
      </p:pic>
      <p:sp>
        <p:nvSpPr>
          <p:cNvPr id="10" name="Rectángulo 9"/>
          <p:cNvSpPr/>
          <p:nvPr/>
        </p:nvSpPr>
        <p:spPr>
          <a:xfrm>
            <a:off x="662539" y="1172756"/>
            <a:ext cx="10895051" cy="5537670"/>
          </a:xfrm>
          <a:prstGeom prst="rect">
            <a:avLst/>
          </a:prstGeom>
        </p:spPr>
        <p:txBody>
          <a:bodyPr wrap="square">
            <a:spAutoFit/>
          </a:bodyPr>
          <a:lstStyle/>
          <a:p>
            <a:pPr marL="457200" indent="-457200" algn="just">
              <a:lnSpc>
                <a:spcPct val="107000"/>
              </a:lnSpc>
              <a:spcAft>
                <a:spcPts val="800"/>
              </a:spcAft>
              <a:buFont typeface="Wingdings" panose="05000000000000000000" pitchFamily="2" charset="2"/>
              <a:buChar char="q"/>
            </a:pPr>
            <a:r>
              <a:rPr lang="es-ES" sz="2600" dirty="0" smtClean="0">
                <a:solidFill>
                  <a:srgbClr val="1F4E79"/>
                </a:solidFill>
                <a:latin typeface="Tahoma" panose="020B0604030504040204" pitchFamily="34" charset="0"/>
                <a:ea typeface="Tahoma" panose="020B0604030504040204" pitchFamily="34" charset="0"/>
                <a:cs typeface="Tahoma" panose="020B0604030504040204" pitchFamily="34" charset="0"/>
              </a:rPr>
              <a:t>Procedimiento con </a:t>
            </a:r>
            <a:r>
              <a:rPr lang="es-ES" sz="2600" b="1" dirty="0" smtClean="0">
                <a:solidFill>
                  <a:srgbClr val="1F4E79"/>
                </a:solidFill>
                <a:latin typeface="Tahoma" panose="020B0604030504040204" pitchFamily="34" charset="0"/>
                <a:ea typeface="Tahoma" panose="020B0604030504040204" pitchFamily="34" charset="0"/>
                <a:cs typeface="Tahoma" panose="020B0604030504040204" pitchFamily="34" charset="0"/>
              </a:rPr>
              <a:t>carácter experimental </a:t>
            </a:r>
            <a:r>
              <a:rPr lang="es-ES" sz="2600" dirty="0" smtClean="0">
                <a:solidFill>
                  <a:srgbClr val="1F4E79"/>
                </a:solidFill>
                <a:latin typeface="Tahoma" panose="020B0604030504040204" pitchFamily="34" charset="0"/>
                <a:ea typeface="Tahoma" panose="020B0604030504040204" pitchFamily="34" charset="0"/>
                <a:cs typeface="Tahoma" panose="020B0604030504040204" pitchFamily="34" charset="0"/>
              </a:rPr>
              <a:t>para los medios de comunicación incorporados al experimento para la transformación de su gestión editorial, tecnológica y económica. </a:t>
            </a:r>
          </a:p>
          <a:p>
            <a:pPr marL="457200" indent="-457200" algn="just">
              <a:lnSpc>
                <a:spcPct val="107000"/>
              </a:lnSpc>
              <a:spcAft>
                <a:spcPts val="800"/>
              </a:spcAft>
              <a:buFont typeface="Wingdings" panose="05000000000000000000" pitchFamily="2" charset="2"/>
              <a:buChar char="q"/>
            </a:pPr>
            <a:r>
              <a:rPr lang="es-ES" sz="2600" dirty="0" smtClean="0">
                <a:solidFill>
                  <a:srgbClr val="1F4E79"/>
                </a:solidFill>
                <a:latin typeface="Tahoma" panose="020B0604030504040204" pitchFamily="34" charset="0"/>
                <a:ea typeface="Tahoma" panose="020B0604030504040204" pitchFamily="34" charset="0"/>
                <a:cs typeface="Tahoma" panose="020B0604030504040204" pitchFamily="34" charset="0"/>
              </a:rPr>
              <a:t>Se </a:t>
            </a:r>
            <a:r>
              <a:rPr lang="es-ES" sz="2600" dirty="0">
                <a:solidFill>
                  <a:srgbClr val="1F4E79"/>
                </a:solidFill>
                <a:latin typeface="Tahoma" panose="020B0604030504040204" pitchFamily="34" charset="0"/>
                <a:ea typeface="Tahoma" panose="020B0604030504040204" pitchFamily="34" charset="0"/>
                <a:cs typeface="Tahoma" panose="020B0604030504040204" pitchFamily="34" charset="0"/>
              </a:rPr>
              <a:t>ratifica la necesidad de mantener en una primera etapa del experimento la subvención de gastos del Presupuesto del Estado en monto similar al notificado para el ejercicio fiscal </a:t>
            </a:r>
            <a:r>
              <a:rPr lang="es-ES" sz="2600" dirty="0" smtClean="0">
                <a:solidFill>
                  <a:srgbClr val="1F4E79"/>
                </a:solidFill>
                <a:latin typeface="Tahoma" panose="020B0604030504040204" pitchFamily="34" charset="0"/>
                <a:ea typeface="Tahoma" panose="020B0604030504040204" pitchFamily="34" charset="0"/>
                <a:cs typeface="Tahoma" panose="020B0604030504040204" pitchFamily="34" charset="0"/>
              </a:rPr>
              <a:t>correspondiente.</a:t>
            </a:r>
          </a:p>
          <a:p>
            <a:pPr marL="457200" indent="-457200" algn="just">
              <a:lnSpc>
                <a:spcPct val="107000"/>
              </a:lnSpc>
              <a:spcAft>
                <a:spcPts val="800"/>
              </a:spcAft>
              <a:buFont typeface="Wingdings" panose="05000000000000000000" pitchFamily="2" charset="2"/>
              <a:buChar char="q"/>
            </a:pPr>
            <a:r>
              <a:rPr lang="es-ES" sz="2600" dirty="0" smtClean="0">
                <a:solidFill>
                  <a:srgbClr val="1F4E79"/>
                </a:solidFill>
                <a:latin typeface="Tahoma" panose="020B0604030504040204" pitchFamily="34" charset="0"/>
                <a:ea typeface="Tahoma" panose="020B0604030504040204" pitchFamily="34" charset="0"/>
                <a:cs typeface="Tahoma" panose="020B0604030504040204" pitchFamily="34" charset="0"/>
              </a:rPr>
              <a:t>Principios fundamentales a alanzar: gestión eficiente </a:t>
            </a:r>
            <a:r>
              <a:rPr lang="es-ES" sz="2600" dirty="0">
                <a:solidFill>
                  <a:srgbClr val="1F4E79"/>
                </a:solidFill>
                <a:latin typeface="Tahoma" panose="020B0604030504040204" pitchFamily="34" charset="0"/>
                <a:ea typeface="Tahoma" panose="020B0604030504040204" pitchFamily="34" charset="0"/>
                <a:cs typeface="Tahoma" panose="020B0604030504040204" pitchFamily="34" charset="0"/>
              </a:rPr>
              <a:t>y </a:t>
            </a:r>
            <a:r>
              <a:rPr lang="es-ES" sz="2600" dirty="0" smtClean="0">
                <a:solidFill>
                  <a:srgbClr val="1F4E79"/>
                </a:solidFill>
                <a:latin typeface="Tahoma" panose="020B0604030504040204" pitchFamily="34" charset="0"/>
                <a:ea typeface="Tahoma" panose="020B0604030504040204" pitchFamily="34" charset="0"/>
                <a:cs typeface="Tahoma" panose="020B0604030504040204" pitchFamily="34" charset="0"/>
              </a:rPr>
              <a:t>dinamizar </a:t>
            </a:r>
            <a:r>
              <a:rPr lang="es-ES" sz="2600" dirty="0">
                <a:solidFill>
                  <a:srgbClr val="1F4E79"/>
                </a:solidFill>
                <a:latin typeface="Tahoma" panose="020B0604030504040204" pitchFamily="34" charset="0"/>
                <a:ea typeface="Tahoma" panose="020B0604030504040204" pitchFamily="34" charset="0"/>
                <a:cs typeface="Tahoma" panose="020B0604030504040204" pitchFamily="34" charset="0"/>
              </a:rPr>
              <a:t>su objeto social en pos de la generación de los ingresos, que permitan realmente una autonomía </a:t>
            </a:r>
            <a:r>
              <a:rPr lang="es-ES" sz="2600" dirty="0" smtClean="0">
                <a:solidFill>
                  <a:srgbClr val="1F4E79"/>
                </a:solidFill>
                <a:latin typeface="Tahoma" panose="020B0604030504040204" pitchFamily="34" charset="0"/>
                <a:ea typeface="Tahoma" panose="020B0604030504040204" pitchFamily="34" charset="0"/>
                <a:cs typeface="Tahoma" panose="020B0604030504040204" pitchFamily="34" charset="0"/>
              </a:rPr>
              <a:t>financiera.</a:t>
            </a:r>
          </a:p>
          <a:p>
            <a:pPr marL="457200" indent="-457200" algn="just">
              <a:lnSpc>
                <a:spcPct val="107000"/>
              </a:lnSpc>
              <a:spcAft>
                <a:spcPts val="800"/>
              </a:spcAft>
              <a:buFont typeface="Wingdings" panose="05000000000000000000" pitchFamily="2" charset="2"/>
              <a:buChar char="q"/>
            </a:pPr>
            <a:r>
              <a:rPr lang="es-ES" sz="2600" dirty="0" smtClean="0">
                <a:solidFill>
                  <a:srgbClr val="1F4E79"/>
                </a:solidFill>
                <a:latin typeface="Tahoma" panose="020B0604030504040204" pitchFamily="34" charset="0"/>
                <a:ea typeface="Tahoma" panose="020B0604030504040204" pitchFamily="34" charset="0"/>
                <a:cs typeface="Tahoma" panose="020B0604030504040204" pitchFamily="34" charset="0"/>
              </a:rPr>
              <a:t>Cambio en la gestión contable, inician el sistema informativo como centro informante </a:t>
            </a:r>
            <a:r>
              <a:rPr lang="es-ES" sz="2600" dirty="0">
                <a:solidFill>
                  <a:srgbClr val="1F4E79"/>
                </a:solidFill>
                <a:latin typeface="Tahoma" panose="020B0604030504040204" pitchFamily="34" charset="0"/>
                <a:ea typeface="Tahoma" panose="020B0604030504040204" pitchFamily="34" charset="0"/>
                <a:cs typeface="Tahoma" panose="020B0604030504040204" pitchFamily="34" charset="0"/>
              </a:rPr>
              <a:t>d</a:t>
            </a:r>
            <a:r>
              <a:rPr lang="es-ES" sz="2600" dirty="0" smtClean="0">
                <a:solidFill>
                  <a:srgbClr val="1F4E79"/>
                </a:solidFill>
                <a:latin typeface="Tahoma" panose="020B0604030504040204" pitchFamily="34" charset="0"/>
                <a:ea typeface="Tahoma" panose="020B0604030504040204" pitchFamily="34" charset="0"/>
                <a:cs typeface="Tahoma" panose="020B0604030504040204" pitchFamily="34" charset="0"/>
              </a:rPr>
              <a:t>el sistema empresarial, y aplican las NCIF correspondientes. </a:t>
            </a:r>
            <a:endParaRPr lang="es-ES" sz="1200" dirty="0">
              <a:solidFill>
                <a:srgbClr val="1F4E79"/>
              </a:solidFill>
              <a:latin typeface="Tahoma" panose="020B0604030504040204" pitchFamily="34" charset="0"/>
              <a:ea typeface="Tahoma" panose="020B0604030504040204" pitchFamily="34" charset="0"/>
              <a:cs typeface="Tahoma" panose="020B0604030504040204" pitchFamily="34" charset="0"/>
            </a:endParaRPr>
          </a:p>
        </p:txBody>
      </p:sp>
      <p:sp>
        <p:nvSpPr>
          <p:cNvPr id="11" name="Marcador de número de diapositiva 10"/>
          <p:cNvSpPr>
            <a:spLocks noGrp="1"/>
          </p:cNvSpPr>
          <p:nvPr>
            <p:ph type="sldNum" sz="quarter" idx="12"/>
          </p:nvPr>
        </p:nvSpPr>
        <p:spPr>
          <a:xfrm>
            <a:off x="9353550" y="6422463"/>
            <a:ext cx="2743200" cy="365125"/>
          </a:xfrm>
        </p:spPr>
        <p:txBody>
          <a:bodyPr/>
          <a:lstStyle/>
          <a:p>
            <a:fld id="{6EB2079F-BDFD-444C-9AD2-121E21CB2BD0}" type="slidenum">
              <a:rPr lang="es-ES_tradnl" sz="1600" b="1" smtClean="0">
                <a:solidFill>
                  <a:srgbClr val="1F4E79"/>
                </a:solidFill>
                <a:latin typeface="Tahoma" panose="020B0604030504040204" pitchFamily="34" charset="0"/>
                <a:ea typeface="Tahoma" panose="020B0604030504040204" pitchFamily="34" charset="0"/>
                <a:cs typeface="Tahoma" panose="020B0604030504040204" pitchFamily="34" charset="0"/>
              </a:rPr>
              <a:pPr/>
              <a:t>3</a:t>
            </a:fld>
            <a:endParaRPr lang="es-ES_tradnl" sz="1600" b="1">
              <a:solidFill>
                <a:srgbClr val="1F4E79"/>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281001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3"/>
          <a:stretch>
            <a:fillRect/>
          </a:stretch>
        </p:blipFill>
        <p:spPr>
          <a:xfrm>
            <a:off x="0" y="146440"/>
            <a:ext cx="1704975" cy="1110860"/>
          </a:xfrm>
          <a:prstGeom prst="rect">
            <a:avLst/>
          </a:prstGeom>
          <a:effectLst>
            <a:outerShdw blurRad="50800" dist="38100" dir="2700000" algn="tl" rotWithShape="0">
              <a:prstClr val="black">
                <a:alpha val="40000"/>
              </a:prstClr>
            </a:outerShdw>
          </a:effectLst>
        </p:spPr>
      </p:pic>
      <p:sp>
        <p:nvSpPr>
          <p:cNvPr id="6" name="Rectángulo 5"/>
          <p:cNvSpPr/>
          <p:nvPr/>
        </p:nvSpPr>
        <p:spPr>
          <a:xfrm>
            <a:off x="1704975" y="359561"/>
            <a:ext cx="10325100" cy="600075"/>
          </a:xfrm>
          <a:prstGeom prst="rect">
            <a:avLst/>
          </a:prstGeom>
          <a:solidFill>
            <a:srgbClr val="1F4E79"/>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sz="2800" b="1" dirty="0">
                <a:latin typeface="Tahoma" panose="020B0604030504040204" pitchFamily="34" charset="0"/>
                <a:ea typeface="Tahoma" panose="020B0604030504040204" pitchFamily="34" charset="0"/>
                <a:cs typeface="Tahoma" panose="020B0604030504040204" pitchFamily="34" charset="0"/>
              </a:rPr>
              <a:t>PRINCIPIOS DE FUNCIONAMIENTO</a:t>
            </a:r>
            <a:endParaRPr lang="es-ES_tradnl" sz="2800" b="1" dirty="0"/>
          </a:p>
        </p:txBody>
      </p:sp>
      <p:pic>
        <p:nvPicPr>
          <p:cNvPr id="7" name="Imagen 6"/>
          <p:cNvPicPr>
            <a:picLocks noChangeAspect="1"/>
          </p:cNvPicPr>
          <p:nvPr/>
        </p:nvPicPr>
        <p:blipFill>
          <a:blip r:embed="rId4"/>
          <a:stretch>
            <a:fillRect/>
          </a:stretch>
        </p:blipFill>
        <p:spPr>
          <a:xfrm rot="5400000" flipH="1">
            <a:off x="11188577" y="5784166"/>
            <a:ext cx="1216269" cy="790575"/>
          </a:xfrm>
          <a:prstGeom prst="rect">
            <a:avLst/>
          </a:prstGeom>
          <a:effectLst>
            <a:outerShdw blurRad="50800" dist="38100" dir="2700000" algn="tl" rotWithShape="0">
              <a:prstClr val="black">
                <a:alpha val="40000"/>
              </a:prstClr>
            </a:outerShdw>
          </a:effectLst>
        </p:spPr>
      </p:pic>
      <p:sp>
        <p:nvSpPr>
          <p:cNvPr id="10" name="Rectángulo 9"/>
          <p:cNvSpPr/>
          <p:nvPr/>
        </p:nvSpPr>
        <p:spPr>
          <a:xfrm>
            <a:off x="662539" y="1172756"/>
            <a:ext cx="10895051" cy="5109540"/>
          </a:xfrm>
          <a:prstGeom prst="rect">
            <a:avLst/>
          </a:prstGeom>
        </p:spPr>
        <p:txBody>
          <a:bodyPr wrap="square">
            <a:spAutoFit/>
          </a:bodyPr>
          <a:lstStyle/>
          <a:p>
            <a:pPr marL="457200" indent="-457200" algn="just">
              <a:lnSpc>
                <a:spcPct val="107000"/>
              </a:lnSpc>
              <a:spcAft>
                <a:spcPts val="800"/>
              </a:spcAft>
              <a:buFont typeface="Wingdings" panose="05000000000000000000" pitchFamily="2" charset="2"/>
              <a:buChar char="q"/>
            </a:pPr>
            <a:r>
              <a:rPr lang="es-ES" sz="2600" dirty="0" smtClean="0">
                <a:solidFill>
                  <a:srgbClr val="1F4E79"/>
                </a:solidFill>
                <a:latin typeface="Tahoma" panose="020B0604030504040204" pitchFamily="34" charset="0"/>
                <a:ea typeface="Tahoma" panose="020B0604030504040204" pitchFamily="34" charset="0"/>
                <a:cs typeface="Tahoma" panose="020B0604030504040204" pitchFamily="34" charset="0"/>
              </a:rPr>
              <a:t>Se autoriza a disponer del total de ingresos que perciban por las actividades económicas y de servicios que realizan, cuyos ingresos se destinen a la innovación, el desarrollo y mejoramiento de las condiciones de trabajo y de estimulación de los trabajadores. </a:t>
            </a:r>
          </a:p>
          <a:p>
            <a:pPr marL="457200" indent="-457200" algn="just">
              <a:lnSpc>
                <a:spcPct val="107000"/>
              </a:lnSpc>
              <a:spcAft>
                <a:spcPts val="800"/>
              </a:spcAft>
              <a:buFont typeface="Wingdings" panose="05000000000000000000" pitchFamily="2" charset="2"/>
              <a:buChar char="q"/>
            </a:pPr>
            <a:r>
              <a:rPr lang="es-ES" sz="2600" dirty="0" smtClean="0">
                <a:solidFill>
                  <a:srgbClr val="1F4E79"/>
                </a:solidFill>
                <a:latin typeface="Tahoma" panose="020B0604030504040204" pitchFamily="34" charset="0"/>
                <a:ea typeface="Tahoma" panose="020B0604030504040204" pitchFamily="34" charset="0"/>
                <a:cs typeface="Tahoma" panose="020B0604030504040204" pitchFamily="34" charset="0"/>
              </a:rPr>
              <a:t>Por el resultado patrimonial positivo se eximen de realizar aportes al Presupuesto del Estado.</a:t>
            </a:r>
          </a:p>
          <a:p>
            <a:pPr marL="457200" indent="-457200" algn="just">
              <a:lnSpc>
                <a:spcPct val="107000"/>
              </a:lnSpc>
              <a:spcAft>
                <a:spcPts val="800"/>
              </a:spcAft>
              <a:buFont typeface="Wingdings" panose="05000000000000000000" pitchFamily="2" charset="2"/>
              <a:buChar char="q"/>
            </a:pPr>
            <a:r>
              <a:rPr lang="es-ES" sz="2600" dirty="0" smtClean="0">
                <a:solidFill>
                  <a:srgbClr val="1F4E79"/>
                </a:solidFill>
                <a:latin typeface="Tahoma" panose="020B0604030504040204" pitchFamily="34" charset="0"/>
                <a:ea typeface="Tahoma" panose="020B0604030504040204" pitchFamily="34" charset="0"/>
                <a:cs typeface="Tahoma" panose="020B0604030504040204" pitchFamily="34" charset="0"/>
              </a:rPr>
              <a:t>Los movimientos de recursos materiales entre las UPTE para los medios de comunicación subordinados o atendidos, se realicen mediante traspasos gratuitos.</a:t>
            </a:r>
          </a:p>
          <a:p>
            <a:pPr marL="457200" indent="-457200" algn="just">
              <a:lnSpc>
                <a:spcPct val="107000"/>
              </a:lnSpc>
              <a:spcAft>
                <a:spcPts val="800"/>
              </a:spcAft>
              <a:buFont typeface="Wingdings" panose="05000000000000000000" pitchFamily="2" charset="2"/>
              <a:buChar char="q"/>
            </a:pPr>
            <a:r>
              <a:rPr lang="es-ES" sz="2600" dirty="0" smtClean="0">
                <a:solidFill>
                  <a:srgbClr val="1F4E79"/>
                </a:solidFill>
                <a:latin typeface="Tahoma" panose="020B0604030504040204" pitchFamily="34" charset="0"/>
                <a:ea typeface="Tahoma" panose="020B0604030504040204" pitchFamily="34" charset="0"/>
                <a:cs typeface="Tahoma" panose="020B0604030504040204" pitchFamily="34" charset="0"/>
              </a:rPr>
              <a:t>Experimento tiene vigencia por 5 años, pero implica una evaluación sistemática.</a:t>
            </a:r>
            <a:endParaRPr lang="es-ES" sz="1200" dirty="0">
              <a:solidFill>
                <a:srgbClr val="1F4E79"/>
              </a:solidFill>
              <a:latin typeface="Tahoma" panose="020B0604030504040204" pitchFamily="34" charset="0"/>
              <a:ea typeface="Tahoma" panose="020B0604030504040204" pitchFamily="34" charset="0"/>
              <a:cs typeface="Tahoma" panose="020B0604030504040204" pitchFamily="34" charset="0"/>
            </a:endParaRPr>
          </a:p>
        </p:txBody>
      </p:sp>
      <p:sp>
        <p:nvSpPr>
          <p:cNvPr id="11" name="Marcador de número de diapositiva 10"/>
          <p:cNvSpPr>
            <a:spLocks noGrp="1"/>
          </p:cNvSpPr>
          <p:nvPr>
            <p:ph type="sldNum" sz="quarter" idx="12"/>
          </p:nvPr>
        </p:nvSpPr>
        <p:spPr>
          <a:xfrm>
            <a:off x="9353550" y="6422463"/>
            <a:ext cx="2743200" cy="365125"/>
          </a:xfrm>
        </p:spPr>
        <p:txBody>
          <a:bodyPr/>
          <a:lstStyle/>
          <a:p>
            <a:fld id="{6EB2079F-BDFD-444C-9AD2-121E21CB2BD0}" type="slidenum">
              <a:rPr lang="es-ES_tradnl" sz="1600" b="1" smtClean="0">
                <a:solidFill>
                  <a:srgbClr val="1F4E79"/>
                </a:solidFill>
                <a:latin typeface="Tahoma" panose="020B0604030504040204" pitchFamily="34" charset="0"/>
                <a:ea typeface="Tahoma" panose="020B0604030504040204" pitchFamily="34" charset="0"/>
                <a:cs typeface="Tahoma" panose="020B0604030504040204" pitchFamily="34" charset="0"/>
              </a:rPr>
              <a:pPr/>
              <a:t>4</a:t>
            </a:fld>
            <a:endParaRPr lang="es-ES_tradnl" sz="1600" b="1">
              <a:solidFill>
                <a:srgbClr val="1F4E79"/>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534353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3"/>
          <a:stretch>
            <a:fillRect/>
          </a:stretch>
        </p:blipFill>
        <p:spPr>
          <a:xfrm>
            <a:off x="0" y="121"/>
            <a:ext cx="1704975" cy="1110860"/>
          </a:xfrm>
          <a:prstGeom prst="rect">
            <a:avLst/>
          </a:prstGeom>
          <a:effectLst>
            <a:outerShdw blurRad="50800" dist="38100" dir="2700000" algn="tl" rotWithShape="0">
              <a:prstClr val="black">
                <a:alpha val="40000"/>
              </a:prstClr>
            </a:outerShdw>
          </a:effectLst>
        </p:spPr>
      </p:pic>
      <p:pic>
        <p:nvPicPr>
          <p:cNvPr id="7" name="Imagen 6"/>
          <p:cNvPicPr>
            <a:picLocks noChangeAspect="1"/>
          </p:cNvPicPr>
          <p:nvPr/>
        </p:nvPicPr>
        <p:blipFill>
          <a:blip r:embed="rId4"/>
          <a:stretch>
            <a:fillRect/>
          </a:stretch>
        </p:blipFill>
        <p:spPr>
          <a:xfrm rot="5400000" flipH="1">
            <a:off x="11188577" y="5784166"/>
            <a:ext cx="1216269" cy="790575"/>
          </a:xfrm>
          <a:prstGeom prst="rect">
            <a:avLst/>
          </a:prstGeom>
          <a:effectLst>
            <a:outerShdw blurRad="50800" dist="38100" dir="2700000" algn="tl" rotWithShape="0">
              <a:prstClr val="black">
                <a:alpha val="40000"/>
              </a:prstClr>
            </a:outerShdw>
          </a:effectLst>
        </p:spPr>
      </p:pic>
      <p:sp>
        <p:nvSpPr>
          <p:cNvPr id="11" name="Marcador de número de diapositiva 10"/>
          <p:cNvSpPr>
            <a:spLocks noGrp="1"/>
          </p:cNvSpPr>
          <p:nvPr>
            <p:ph type="sldNum" sz="quarter" idx="12"/>
          </p:nvPr>
        </p:nvSpPr>
        <p:spPr>
          <a:xfrm>
            <a:off x="9353550" y="6422463"/>
            <a:ext cx="2743200" cy="365125"/>
          </a:xfrm>
        </p:spPr>
        <p:txBody>
          <a:bodyPr/>
          <a:lstStyle/>
          <a:p>
            <a:fld id="{6EB2079F-BDFD-444C-9AD2-121E21CB2BD0}" type="slidenum">
              <a:rPr lang="es-ES_tradnl" sz="1600" b="1" smtClean="0">
                <a:solidFill>
                  <a:srgbClr val="1F4E79"/>
                </a:solidFill>
                <a:latin typeface="Tahoma" panose="020B0604030504040204" pitchFamily="34" charset="0"/>
                <a:ea typeface="Tahoma" panose="020B0604030504040204" pitchFamily="34" charset="0"/>
                <a:cs typeface="Tahoma" panose="020B0604030504040204" pitchFamily="34" charset="0"/>
              </a:rPr>
              <a:pPr/>
              <a:t>5</a:t>
            </a:fld>
            <a:endParaRPr lang="es-ES_tradnl" sz="1600" b="1">
              <a:solidFill>
                <a:srgbClr val="1F4E79"/>
              </a:solidFill>
              <a:latin typeface="Tahoma" panose="020B0604030504040204" pitchFamily="34" charset="0"/>
              <a:ea typeface="Tahoma" panose="020B0604030504040204" pitchFamily="34" charset="0"/>
              <a:cs typeface="Tahoma" panose="020B0604030504040204" pitchFamily="34" charset="0"/>
            </a:endParaRPr>
          </a:p>
        </p:txBody>
      </p:sp>
      <p:sp>
        <p:nvSpPr>
          <p:cNvPr id="2" name="Rectángulo 1"/>
          <p:cNvSpPr/>
          <p:nvPr/>
        </p:nvSpPr>
        <p:spPr>
          <a:xfrm>
            <a:off x="713822" y="1435815"/>
            <a:ext cx="6122914" cy="5082673"/>
          </a:xfrm>
          <a:prstGeom prst="rect">
            <a:avLst/>
          </a:prstGeom>
        </p:spPr>
        <p:txBody>
          <a:bodyPr wrap="square">
            <a:spAutoFit/>
          </a:bodyPr>
          <a:lstStyle/>
          <a:p>
            <a:pPr algn="just"/>
            <a:r>
              <a:rPr lang="es-ES" sz="2600" i="1" dirty="0" smtClean="0">
                <a:solidFill>
                  <a:srgbClr val="1F4E79"/>
                </a:solidFill>
                <a:latin typeface="Tahoma" panose="020B0604030504040204" pitchFamily="34" charset="0"/>
                <a:ea typeface="Tahoma" panose="020B0604030504040204" pitchFamily="34" charset="0"/>
                <a:cs typeface="Tahoma" panose="020B0604030504040204" pitchFamily="34" charset="0"/>
              </a:rPr>
              <a:t>“</a:t>
            </a:r>
            <a:r>
              <a:rPr lang="es-ES" sz="2600" i="1" dirty="0">
                <a:solidFill>
                  <a:srgbClr val="1F4E79"/>
                </a:solidFill>
                <a:latin typeface="Tahoma" panose="020B0604030504040204" pitchFamily="34" charset="0"/>
                <a:ea typeface="Tahoma" panose="020B0604030504040204" pitchFamily="34" charset="0"/>
                <a:cs typeface="Tahoma" panose="020B0604030504040204" pitchFamily="34" charset="0"/>
              </a:rPr>
              <a:t>La verdad en nuestros tiempos navega por mares tempestuosos, donde los medios de divulgación masiva están en manos de los que amenazan la supervivencia humana con sus inmensos recursos económicos, tecnológicos y militares. ¡Ese es el desafío de los periodistas cubanos!”</a:t>
            </a:r>
          </a:p>
          <a:p>
            <a:pPr algn="r">
              <a:lnSpc>
                <a:spcPct val="114000"/>
              </a:lnSpc>
            </a:pPr>
            <a:r>
              <a:rPr lang="es-ES" sz="2600" i="1" dirty="0" smtClean="0">
                <a:solidFill>
                  <a:srgbClr val="1F4E79"/>
                </a:solidFill>
                <a:latin typeface="Tahoma" panose="020B0604030504040204" pitchFamily="34" charset="0"/>
                <a:ea typeface="Tahoma" panose="020B0604030504040204" pitchFamily="34" charset="0"/>
                <a:cs typeface="Tahoma" panose="020B0604030504040204" pitchFamily="34" charset="0"/>
              </a:rPr>
              <a:t>Fidel </a:t>
            </a:r>
            <a:r>
              <a:rPr lang="es-ES" sz="2600" i="1" dirty="0">
                <a:solidFill>
                  <a:srgbClr val="1F4E79"/>
                </a:solidFill>
                <a:latin typeface="Tahoma" panose="020B0604030504040204" pitchFamily="34" charset="0"/>
                <a:ea typeface="Tahoma" panose="020B0604030504040204" pitchFamily="34" charset="0"/>
                <a:cs typeface="Tahoma" panose="020B0604030504040204" pitchFamily="34" charset="0"/>
              </a:rPr>
              <a:t>Castro </a:t>
            </a:r>
            <a:r>
              <a:rPr lang="es-ES" sz="2600" i="1" dirty="0" smtClean="0">
                <a:solidFill>
                  <a:srgbClr val="1F4E79"/>
                </a:solidFill>
                <a:latin typeface="Tahoma" panose="020B0604030504040204" pitchFamily="34" charset="0"/>
                <a:ea typeface="Tahoma" panose="020B0604030504040204" pitchFamily="34" charset="0"/>
                <a:cs typeface="Tahoma" panose="020B0604030504040204" pitchFamily="34" charset="0"/>
              </a:rPr>
              <a:t>Ruz</a:t>
            </a:r>
          </a:p>
          <a:p>
            <a:pPr algn="r">
              <a:lnSpc>
                <a:spcPct val="114000"/>
              </a:lnSpc>
            </a:pPr>
            <a:endParaRPr lang="es-ES" sz="1600" i="1" dirty="0">
              <a:solidFill>
                <a:srgbClr val="1F4E79"/>
              </a:solidFill>
              <a:latin typeface="Tahoma" panose="020B0604030504040204" pitchFamily="34" charset="0"/>
              <a:ea typeface="Tahoma" panose="020B0604030504040204" pitchFamily="34" charset="0"/>
              <a:cs typeface="Tahoma" panose="020B0604030504040204" pitchFamily="34" charset="0"/>
            </a:endParaRPr>
          </a:p>
          <a:p>
            <a:pPr algn="r">
              <a:lnSpc>
                <a:spcPct val="114000"/>
              </a:lnSpc>
            </a:pPr>
            <a:r>
              <a:rPr lang="es-ES" sz="2000" i="1" dirty="0" smtClean="0">
                <a:solidFill>
                  <a:srgbClr val="1F4E79"/>
                </a:solidFill>
                <a:latin typeface="Tahoma" panose="020B0604030504040204" pitchFamily="34" charset="0"/>
                <a:ea typeface="Tahoma" panose="020B0604030504040204" pitchFamily="34" charset="0"/>
                <a:cs typeface="Tahoma" panose="020B0604030504040204" pitchFamily="34" charset="0"/>
              </a:rPr>
              <a:t>Reflexión</a:t>
            </a:r>
            <a:r>
              <a:rPr lang="es-ES" sz="2000" i="1" dirty="0">
                <a:solidFill>
                  <a:srgbClr val="1F4E79"/>
                </a:solidFill>
                <a:latin typeface="Tahoma" panose="020B0604030504040204" pitchFamily="34" charset="0"/>
                <a:ea typeface="Tahoma" panose="020B0604030504040204" pitchFamily="34" charset="0"/>
                <a:cs typeface="Tahoma" panose="020B0604030504040204" pitchFamily="34" charset="0"/>
              </a:rPr>
              <a:t>, “La historia real y el desafío de los periodistas cubanos</a:t>
            </a:r>
            <a:r>
              <a:rPr lang="es-ES" sz="2000" i="1" dirty="0" smtClean="0">
                <a:solidFill>
                  <a:srgbClr val="1F4E79"/>
                </a:solidFill>
                <a:latin typeface="Tahoma" panose="020B0604030504040204" pitchFamily="34" charset="0"/>
                <a:ea typeface="Tahoma" panose="020B0604030504040204" pitchFamily="34" charset="0"/>
                <a:cs typeface="Tahoma" panose="020B0604030504040204" pitchFamily="34" charset="0"/>
              </a:rPr>
              <a:t>”.</a:t>
            </a:r>
          </a:p>
          <a:p>
            <a:pPr algn="r">
              <a:lnSpc>
                <a:spcPct val="114000"/>
              </a:lnSpc>
            </a:pPr>
            <a:r>
              <a:rPr lang="es-ES" sz="2000" i="1" dirty="0" smtClean="0">
                <a:solidFill>
                  <a:srgbClr val="1F4E79"/>
                </a:solidFill>
                <a:latin typeface="Tahoma" panose="020B0604030504040204" pitchFamily="34" charset="0"/>
                <a:ea typeface="Tahoma" panose="020B0604030504040204" pitchFamily="34" charset="0"/>
                <a:cs typeface="Tahoma" panose="020B0604030504040204" pitchFamily="34" charset="0"/>
              </a:rPr>
              <a:t>Julio 3 de 2008.</a:t>
            </a:r>
            <a:endParaRPr lang="es-ES" sz="2000" i="1" dirty="0">
              <a:solidFill>
                <a:srgbClr val="1F4E79"/>
              </a:solidFill>
              <a:latin typeface="Tahoma" panose="020B0604030504040204" pitchFamily="34" charset="0"/>
              <a:ea typeface="Tahoma" panose="020B0604030504040204" pitchFamily="34" charset="0"/>
              <a:cs typeface="Tahoma" panose="020B0604030504040204" pitchFamily="34" charset="0"/>
            </a:endParaRPr>
          </a:p>
        </p:txBody>
      </p:sp>
      <p:pic>
        <p:nvPicPr>
          <p:cNvPr id="4" name="Imagen 3"/>
          <p:cNvPicPr>
            <a:picLocks noChangeAspect="1"/>
          </p:cNvPicPr>
          <p:nvPr/>
        </p:nvPicPr>
        <p:blipFill>
          <a:blip r:embed="rId5">
            <a:duotone>
              <a:schemeClr val="accent5">
                <a:shade val="45000"/>
                <a:satMod val="135000"/>
              </a:schemeClr>
              <a:prstClr val="white"/>
            </a:duotone>
          </a:blip>
          <a:stretch>
            <a:fillRect/>
          </a:stretch>
        </p:blipFill>
        <p:spPr>
          <a:xfrm>
            <a:off x="7340658" y="121"/>
            <a:ext cx="4968300" cy="6881711"/>
          </a:xfrm>
          <a:prstGeom prst="rect">
            <a:avLst/>
          </a:prstGeom>
          <a:ln>
            <a:noFill/>
          </a:ln>
          <a:effectLst>
            <a:softEdge rad="112500"/>
          </a:effectLst>
        </p:spPr>
      </p:pic>
    </p:spTree>
    <p:extLst>
      <p:ext uri="{BB962C8B-B14F-4D97-AF65-F5344CB8AC3E}">
        <p14:creationId xmlns:p14="http://schemas.microsoft.com/office/powerpoint/2010/main" val="39234461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273</TotalTime>
  <Words>426</Words>
  <Application>Microsoft Office PowerPoint</Application>
  <PresentationFormat>Panorámica</PresentationFormat>
  <Paragraphs>28</Paragraphs>
  <Slides>5</Slides>
  <Notes>4</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5</vt:i4>
      </vt:variant>
    </vt:vector>
  </HeadingPairs>
  <TitlesOfParts>
    <vt:vector size="11" baseType="lpstr">
      <vt:lpstr>Arial</vt:lpstr>
      <vt:lpstr>Calibri</vt:lpstr>
      <vt:lpstr>Calibri Light</vt:lpstr>
      <vt:lpstr>Tahoma</vt:lpstr>
      <vt:lpstr>Wingdings</vt:lpstr>
      <vt:lpstr>1_Tema de Office</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Vladimir Regueiro Al</dc:creator>
  <cp:lastModifiedBy>Yenisley Ortiz</cp:lastModifiedBy>
  <cp:revision>46</cp:revision>
  <dcterms:created xsi:type="dcterms:W3CDTF">2025-02-12T03:44:42Z</dcterms:created>
  <dcterms:modified xsi:type="dcterms:W3CDTF">2025-02-12T12:46:25Z</dcterms:modified>
</cp:coreProperties>
</file>